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5cca59f036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17830f8a45458b"/>
  </p:sldMasterIdLst>
  <p:sldIdLst>
    <p:sldId xmlns:r="http://schemas.openxmlformats.org/officeDocument/2006/relationships" id="256" r:id="R085a3be250f34d69"/>
    <p:sldId xmlns:r="http://schemas.openxmlformats.org/officeDocument/2006/relationships" id="257" r:id="Rd1af2ebd638f4ae8"/>
    <p:sldId xmlns:r="http://schemas.openxmlformats.org/officeDocument/2006/relationships" id="258" r:id="Rfb5b3e0a93f44977"/>
    <p:sldId xmlns:r="http://schemas.openxmlformats.org/officeDocument/2006/relationships" id="259" r:id="Rc6201990958a4f4f"/>
    <p:sldId xmlns:r="http://schemas.openxmlformats.org/officeDocument/2006/relationships" id="260" r:id="Rd55ab28c32794ea3"/>
    <p:sldId xmlns:r="http://schemas.openxmlformats.org/officeDocument/2006/relationships" id="261" r:id="R7c16f8cbfa4e487f"/>
    <p:sldId xmlns:r="http://schemas.openxmlformats.org/officeDocument/2006/relationships" id="262" r:id="Rdc8076669d5d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17830f8a45458b" /><Relationship Type="http://schemas.openxmlformats.org/officeDocument/2006/relationships/slide" Target="/ppt/slides/slide1.xml" Id="R085a3be250f34d69" /><Relationship Type="http://schemas.openxmlformats.org/officeDocument/2006/relationships/slide" Target="/ppt/slides/slide2.xml" Id="Rd1af2ebd638f4ae8" /><Relationship Type="http://schemas.openxmlformats.org/officeDocument/2006/relationships/slide" Target="/ppt/slides/slide3.xml" Id="Rfb5b3e0a93f44977" /><Relationship Type="http://schemas.openxmlformats.org/officeDocument/2006/relationships/slide" Target="/ppt/slides/slide4.xml" Id="Rc6201990958a4f4f" /><Relationship Type="http://schemas.openxmlformats.org/officeDocument/2006/relationships/slide" Target="/ppt/slides/slide5.xml" Id="Rd55ab28c32794ea3" /><Relationship Type="http://schemas.openxmlformats.org/officeDocument/2006/relationships/slide" Target="/ppt/slides/slide6.xml" Id="R7c16f8cbfa4e487f" /><Relationship Type="http://schemas.openxmlformats.org/officeDocument/2006/relationships/slide" Target="/ppt/slides/slide7.xml" Id="Rdc8076669d5d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a9fefb75a24d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2259eceeb4b54" /><Relationship Type="http://schemas.openxmlformats.org/officeDocument/2006/relationships/theme" Target="/ppt/slideMasters/theme/theme1.xml" Id="Rc6cd70d7e0c6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72259eceeb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75fe4d522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6b0b344b94f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8095234f241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adf497cc5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e8cf7a70e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490352db74e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98006e7fe45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