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989639f51247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f1313b35224a44"/>
  </p:sldMasterIdLst>
  <p:sldIdLst>
    <p:sldId xmlns:r="http://schemas.openxmlformats.org/officeDocument/2006/relationships" id="256" r:id="Rbe2ac95710224f39"/>
    <p:sldId xmlns:r="http://schemas.openxmlformats.org/officeDocument/2006/relationships" id="257" r:id="R5d124f2f2b474999"/>
    <p:sldId xmlns:r="http://schemas.openxmlformats.org/officeDocument/2006/relationships" id="258" r:id="R7f29c4460c594e4f"/>
    <p:sldId xmlns:r="http://schemas.openxmlformats.org/officeDocument/2006/relationships" id="259" r:id="R19232bac1609450c"/>
    <p:sldId xmlns:r="http://schemas.openxmlformats.org/officeDocument/2006/relationships" id="260" r:id="Rd8dcd2be909040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f1313b35224a44" /><Relationship Type="http://schemas.openxmlformats.org/officeDocument/2006/relationships/slide" Target="/ppt/slides/slide1.xml" Id="Rbe2ac95710224f39" /><Relationship Type="http://schemas.openxmlformats.org/officeDocument/2006/relationships/slide" Target="/ppt/slides/slide2.xml" Id="R5d124f2f2b474999" /><Relationship Type="http://schemas.openxmlformats.org/officeDocument/2006/relationships/slide" Target="/ppt/slides/slide3.xml" Id="R7f29c4460c594e4f" /><Relationship Type="http://schemas.openxmlformats.org/officeDocument/2006/relationships/slide" Target="/ppt/slides/slide4.xml" Id="R19232bac1609450c" /><Relationship Type="http://schemas.openxmlformats.org/officeDocument/2006/relationships/slide" Target="/ppt/slides/slide5.xml" Id="Rd8dcd2be909040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cbe6ea1c9442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15e976fd74c53" /><Relationship Type="http://schemas.openxmlformats.org/officeDocument/2006/relationships/theme" Target="/ppt/slideMasters/theme/theme1.xml" Id="R8bc1d2b7dc6c4e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415e976fd74c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d96e3d4a944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97da02a6e04b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fe005df6946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20bc7e5854b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88c2191cf147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 JOHNSEN CONTRACTING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 JOHNSEN CONTRACTING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 JOHNSEN CONTRACTING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 JOHNSEN CONTRACTING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 JOHNSEN CONTRACTING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 JOHNSEN CONTRACTING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993 208 949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 JOHNSEN CONTRACTING AS</a:t>
            </a:r>
          </a:p>
        </p:txBody>
      </p:sp>
    </p:spTree>
  </p:cSld>
  <p:clrMapOvr>
    <a:masterClrMapping xmlns:a="http://schemas.openxmlformats.org/drawingml/2006/main"/>
  </p:clrMapOvr>
</p:sld>
</file>