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2d1b5f139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3632c550d4496"/>
  </p:sldMasterIdLst>
  <p:sldIdLst>
    <p:sldId xmlns:r="http://schemas.openxmlformats.org/officeDocument/2006/relationships" id="256" r:id="Rc2679aa291254650"/>
    <p:sldId xmlns:r="http://schemas.openxmlformats.org/officeDocument/2006/relationships" id="257" r:id="Rdba3879a24c64559"/>
    <p:sldId xmlns:r="http://schemas.openxmlformats.org/officeDocument/2006/relationships" id="258" r:id="R7f863e7f7d904916"/>
    <p:sldId xmlns:r="http://schemas.openxmlformats.org/officeDocument/2006/relationships" id="259" r:id="R4901b3fc14374cc8"/>
    <p:sldId xmlns:r="http://schemas.openxmlformats.org/officeDocument/2006/relationships" id="260" r:id="R672dce78b3d04a83"/>
    <p:sldId xmlns:r="http://schemas.openxmlformats.org/officeDocument/2006/relationships" id="261" r:id="Rfa7a104d42b24440"/>
    <p:sldId xmlns:r="http://schemas.openxmlformats.org/officeDocument/2006/relationships" id="262" r:id="R86a72bf0bfae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3632c550d4496" /><Relationship Type="http://schemas.openxmlformats.org/officeDocument/2006/relationships/slide" Target="/ppt/slides/slide1.xml" Id="Rc2679aa291254650" /><Relationship Type="http://schemas.openxmlformats.org/officeDocument/2006/relationships/slide" Target="/ppt/slides/slide2.xml" Id="Rdba3879a24c64559" /><Relationship Type="http://schemas.openxmlformats.org/officeDocument/2006/relationships/slide" Target="/ppt/slides/slide3.xml" Id="R7f863e7f7d904916" /><Relationship Type="http://schemas.openxmlformats.org/officeDocument/2006/relationships/slide" Target="/ppt/slides/slide4.xml" Id="R4901b3fc14374cc8" /><Relationship Type="http://schemas.openxmlformats.org/officeDocument/2006/relationships/slide" Target="/ppt/slides/slide5.xml" Id="R672dce78b3d04a83" /><Relationship Type="http://schemas.openxmlformats.org/officeDocument/2006/relationships/slide" Target="/ppt/slides/slide6.xml" Id="Rfa7a104d42b24440" /><Relationship Type="http://schemas.openxmlformats.org/officeDocument/2006/relationships/slide" Target="/ppt/slides/slide7.xml" Id="R86a72bf0bfae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9869d48fc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7909334c4d93" /><Relationship Type="http://schemas.openxmlformats.org/officeDocument/2006/relationships/theme" Target="/ppt/slideMasters/theme/theme1.xml" Id="R429bdc0e34e1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e7909334c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0cc39d35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316f5000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bf065f47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c1509b0a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562bf37a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45b421f8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97eb9e4e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ERIK FATNES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993 189 596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SEF HOLDING AS</a:t>
            </a:r>
          </a:p>
        </p:txBody>
      </p:sp>
    </p:spTree>
  </p:cSld>
  <p:clrMapOvr>
    <a:masterClrMapping xmlns:a="http://schemas.openxmlformats.org/drawingml/2006/main"/>
  </p:clrMapOvr>
</p:sld>
</file>