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4e35903bd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95bd94f945456a"/>
  </p:sldMasterIdLst>
  <p:sldIdLst>
    <p:sldId xmlns:r="http://schemas.openxmlformats.org/officeDocument/2006/relationships" id="256" r:id="R424829ac8ea54c1f"/>
    <p:sldId xmlns:r="http://schemas.openxmlformats.org/officeDocument/2006/relationships" id="257" r:id="R61d0a776b3d646fe"/>
    <p:sldId xmlns:r="http://schemas.openxmlformats.org/officeDocument/2006/relationships" id="258" r:id="R607e58c62f9c4d92"/>
    <p:sldId xmlns:r="http://schemas.openxmlformats.org/officeDocument/2006/relationships" id="259" r:id="R3852bc903fa64e4e"/>
    <p:sldId xmlns:r="http://schemas.openxmlformats.org/officeDocument/2006/relationships" id="260" r:id="Rf9b95472510b4d32"/>
    <p:sldId xmlns:r="http://schemas.openxmlformats.org/officeDocument/2006/relationships" id="261" r:id="R338118f8c74d430b"/>
    <p:sldId xmlns:r="http://schemas.openxmlformats.org/officeDocument/2006/relationships" id="262" r:id="R5f238a99ca03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5bd94f945456a" /><Relationship Type="http://schemas.openxmlformats.org/officeDocument/2006/relationships/slide" Target="/ppt/slides/slide1.xml" Id="R424829ac8ea54c1f" /><Relationship Type="http://schemas.openxmlformats.org/officeDocument/2006/relationships/slide" Target="/ppt/slides/slide2.xml" Id="R61d0a776b3d646fe" /><Relationship Type="http://schemas.openxmlformats.org/officeDocument/2006/relationships/slide" Target="/ppt/slides/slide3.xml" Id="R607e58c62f9c4d92" /><Relationship Type="http://schemas.openxmlformats.org/officeDocument/2006/relationships/slide" Target="/ppt/slides/slide4.xml" Id="R3852bc903fa64e4e" /><Relationship Type="http://schemas.openxmlformats.org/officeDocument/2006/relationships/slide" Target="/ppt/slides/slide5.xml" Id="Rf9b95472510b4d32" /><Relationship Type="http://schemas.openxmlformats.org/officeDocument/2006/relationships/slide" Target="/ppt/slides/slide6.xml" Id="R338118f8c74d430b" /><Relationship Type="http://schemas.openxmlformats.org/officeDocument/2006/relationships/slide" Target="/ppt/slides/slide7.xml" Id="R5f238a99ca03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bfe47747f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1d5f1bfec4d63" /><Relationship Type="http://schemas.openxmlformats.org/officeDocument/2006/relationships/theme" Target="/ppt/slideMasters/theme/theme1.xml" Id="R786430829f2a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1d5f1bfec4d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7ff5cc19e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e5728646e47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27814e2a24a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724085853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7535d394d45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292c17c9442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b0ba0b58b46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KVARTAL 42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KVARTAL 42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−26 916 147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−27 227 481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7 534 918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993 169 552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