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ed9ab95f244f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1f20aa57884851"/>
  </p:sldMasterIdLst>
  <p:sldIdLst>
    <p:sldId xmlns:r="http://schemas.openxmlformats.org/officeDocument/2006/relationships" id="256" r:id="R3c916e1d3e674357"/>
    <p:sldId xmlns:r="http://schemas.openxmlformats.org/officeDocument/2006/relationships" id="257" r:id="Rfa44b9a76c0a4fe8"/>
    <p:sldId xmlns:r="http://schemas.openxmlformats.org/officeDocument/2006/relationships" id="258" r:id="R7b5c067ddb704f71"/>
    <p:sldId xmlns:r="http://schemas.openxmlformats.org/officeDocument/2006/relationships" id="259" r:id="R1f62f73dcf3a4dbf"/>
    <p:sldId xmlns:r="http://schemas.openxmlformats.org/officeDocument/2006/relationships" id="260" r:id="Rf5a17b9eca5d4383"/>
    <p:sldId xmlns:r="http://schemas.openxmlformats.org/officeDocument/2006/relationships" id="261" r:id="Rdf7a530fa73f4245"/>
    <p:sldId xmlns:r="http://schemas.openxmlformats.org/officeDocument/2006/relationships" id="262" r:id="Rf4983c7437e74c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1f20aa57884851" /><Relationship Type="http://schemas.openxmlformats.org/officeDocument/2006/relationships/slide" Target="/ppt/slides/slide1.xml" Id="R3c916e1d3e674357" /><Relationship Type="http://schemas.openxmlformats.org/officeDocument/2006/relationships/slide" Target="/ppt/slides/slide2.xml" Id="Rfa44b9a76c0a4fe8" /><Relationship Type="http://schemas.openxmlformats.org/officeDocument/2006/relationships/slide" Target="/ppt/slides/slide3.xml" Id="R7b5c067ddb704f71" /><Relationship Type="http://schemas.openxmlformats.org/officeDocument/2006/relationships/slide" Target="/ppt/slides/slide4.xml" Id="R1f62f73dcf3a4dbf" /><Relationship Type="http://schemas.openxmlformats.org/officeDocument/2006/relationships/slide" Target="/ppt/slides/slide5.xml" Id="Rf5a17b9eca5d4383" /><Relationship Type="http://schemas.openxmlformats.org/officeDocument/2006/relationships/slide" Target="/ppt/slides/slide6.xml" Id="Rdf7a530fa73f4245" /><Relationship Type="http://schemas.openxmlformats.org/officeDocument/2006/relationships/slide" Target="/ppt/slides/slide7.xml" Id="Rf4983c7437e74c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a8e2e6e34244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60863a6e54d7b" /><Relationship Type="http://schemas.openxmlformats.org/officeDocument/2006/relationships/theme" Target="/ppt/slideMasters/theme/theme1.xml" Id="R3d91b3a0c49543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760863a6e54d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53bf46dac46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6f124b90e40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9f2937e3845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1ebf501bb4b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5fc91bc2f4e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f9b11a78545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4ec055d9845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KCL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KCL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8 360 456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59 289 301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59 414 204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KRISTOFER CLARK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Treskeveien 26A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993 147 753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KCL HOLDING AS</a:t>
            </a:r>
          </a:p>
        </p:txBody>
      </p:sp>
    </p:spTree>
  </p:cSld>
  <p:clrMapOvr>
    <a:masterClrMapping xmlns:a="http://schemas.openxmlformats.org/drawingml/2006/main"/>
  </p:clrMapOvr>
</p:sld>
</file>