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972e8b177842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48b35aa5e46cb"/>
  </p:sldMasterIdLst>
  <p:sldIdLst>
    <p:sldId xmlns:r="http://schemas.openxmlformats.org/officeDocument/2006/relationships" id="256" r:id="R65cf11800d4d43e4"/>
    <p:sldId xmlns:r="http://schemas.openxmlformats.org/officeDocument/2006/relationships" id="257" r:id="R0bbaee8a0ee04e40"/>
    <p:sldId xmlns:r="http://schemas.openxmlformats.org/officeDocument/2006/relationships" id="258" r:id="R29d1a368ebe844a2"/>
    <p:sldId xmlns:r="http://schemas.openxmlformats.org/officeDocument/2006/relationships" id="259" r:id="R3428ec7aae4741b1"/>
    <p:sldId xmlns:r="http://schemas.openxmlformats.org/officeDocument/2006/relationships" id="260" r:id="Rdba843899d0e4a45"/>
    <p:sldId xmlns:r="http://schemas.openxmlformats.org/officeDocument/2006/relationships" id="261" r:id="R47d5b64d516d4419"/>
    <p:sldId xmlns:r="http://schemas.openxmlformats.org/officeDocument/2006/relationships" id="262" r:id="R76861f04bd5d41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48b35aa5e46cb" /><Relationship Type="http://schemas.openxmlformats.org/officeDocument/2006/relationships/slide" Target="/ppt/slides/slide1.xml" Id="R65cf11800d4d43e4" /><Relationship Type="http://schemas.openxmlformats.org/officeDocument/2006/relationships/slide" Target="/ppt/slides/slide2.xml" Id="R0bbaee8a0ee04e40" /><Relationship Type="http://schemas.openxmlformats.org/officeDocument/2006/relationships/slide" Target="/ppt/slides/slide3.xml" Id="R29d1a368ebe844a2" /><Relationship Type="http://schemas.openxmlformats.org/officeDocument/2006/relationships/slide" Target="/ppt/slides/slide4.xml" Id="R3428ec7aae4741b1" /><Relationship Type="http://schemas.openxmlformats.org/officeDocument/2006/relationships/slide" Target="/ppt/slides/slide5.xml" Id="Rdba843899d0e4a45" /><Relationship Type="http://schemas.openxmlformats.org/officeDocument/2006/relationships/slide" Target="/ppt/slides/slide6.xml" Id="R47d5b64d516d4419" /><Relationship Type="http://schemas.openxmlformats.org/officeDocument/2006/relationships/slide" Target="/ppt/slides/slide7.xml" Id="R76861f04bd5d41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b2730b286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738dd1ef24b7e" /><Relationship Type="http://schemas.openxmlformats.org/officeDocument/2006/relationships/theme" Target="/ppt/slideMasters/theme/theme1.xml" Id="R9de0ca28f07d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3738dd1ef24b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b3e4e00844d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e9d49200049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01c4901ac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74b782ae9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e01c737dc41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24cc3dee5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fba5533f04f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−5 391 425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67 803 577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73 402 834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318 921 641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CALIDRIS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JAVEL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TALAS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LERBI INVEST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LERSETH AS  –  8,5 %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Wedels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