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921f8463f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d5c64a9bfb490b"/>
  </p:sldMasterIdLst>
  <p:sldIdLst>
    <p:sldId xmlns:r="http://schemas.openxmlformats.org/officeDocument/2006/relationships" id="256" r:id="R2182acf5c19247d8"/>
    <p:sldId xmlns:r="http://schemas.openxmlformats.org/officeDocument/2006/relationships" id="257" r:id="R4e2f3f82dacd474e"/>
    <p:sldId xmlns:r="http://schemas.openxmlformats.org/officeDocument/2006/relationships" id="258" r:id="Rb8af7dbbe6db43db"/>
    <p:sldId xmlns:r="http://schemas.openxmlformats.org/officeDocument/2006/relationships" id="259" r:id="R398710c211364e13"/>
    <p:sldId xmlns:r="http://schemas.openxmlformats.org/officeDocument/2006/relationships" id="260" r:id="R78b4c8ddc56842a8"/>
    <p:sldId xmlns:r="http://schemas.openxmlformats.org/officeDocument/2006/relationships" id="261" r:id="Rebc5a7694d344696"/>
    <p:sldId xmlns:r="http://schemas.openxmlformats.org/officeDocument/2006/relationships" id="262" r:id="R4f2747d1fb3f4b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5c64a9bfb490b" /><Relationship Type="http://schemas.openxmlformats.org/officeDocument/2006/relationships/slide" Target="/ppt/slides/slide1.xml" Id="R2182acf5c19247d8" /><Relationship Type="http://schemas.openxmlformats.org/officeDocument/2006/relationships/slide" Target="/ppt/slides/slide2.xml" Id="R4e2f3f82dacd474e" /><Relationship Type="http://schemas.openxmlformats.org/officeDocument/2006/relationships/slide" Target="/ppt/slides/slide3.xml" Id="Rb8af7dbbe6db43db" /><Relationship Type="http://schemas.openxmlformats.org/officeDocument/2006/relationships/slide" Target="/ppt/slides/slide4.xml" Id="R398710c211364e13" /><Relationship Type="http://schemas.openxmlformats.org/officeDocument/2006/relationships/slide" Target="/ppt/slides/slide5.xml" Id="R78b4c8ddc56842a8" /><Relationship Type="http://schemas.openxmlformats.org/officeDocument/2006/relationships/slide" Target="/ppt/slides/slide6.xml" Id="Rebc5a7694d344696" /><Relationship Type="http://schemas.openxmlformats.org/officeDocument/2006/relationships/slide" Target="/ppt/slides/slide7.xml" Id="R4f2747d1fb3f4b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98c7fbc6a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6ba54d59542e5" /><Relationship Type="http://schemas.openxmlformats.org/officeDocument/2006/relationships/theme" Target="/ppt/slideMasters/theme/theme1.xml" Id="R7a681266937b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f6ba54d59542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8b767124c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fc9d8768c44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43a9e1c71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74e9a81de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599f5deea4c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77adffc44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50fc588c049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KROGSTAD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