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c43f23edde47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a97d3db3084470"/>
  </p:sldMasterIdLst>
  <p:sldIdLst>
    <p:sldId xmlns:r="http://schemas.openxmlformats.org/officeDocument/2006/relationships" id="256" r:id="Rf2538e9dccbe4242"/>
    <p:sldId xmlns:r="http://schemas.openxmlformats.org/officeDocument/2006/relationships" id="257" r:id="Rafc25beeaa1b4d03"/>
    <p:sldId xmlns:r="http://schemas.openxmlformats.org/officeDocument/2006/relationships" id="258" r:id="Rb2d3e7b58a7c402c"/>
    <p:sldId xmlns:r="http://schemas.openxmlformats.org/officeDocument/2006/relationships" id="259" r:id="R2b9ee52209b54b6a"/>
    <p:sldId xmlns:r="http://schemas.openxmlformats.org/officeDocument/2006/relationships" id="260" r:id="Ra29bc48eae8c4f0f"/>
    <p:sldId xmlns:r="http://schemas.openxmlformats.org/officeDocument/2006/relationships" id="261" r:id="R5b1039946148483c"/>
    <p:sldId xmlns:r="http://schemas.openxmlformats.org/officeDocument/2006/relationships" id="262" r:id="Raa325c09500e49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a97d3db3084470" /><Relationship Type="http://schemas.openxmlformats.org/officeDocument/2006/relationships/slide" Target="/ppt/slides/slide1.xml" Id="Rf2538e9dccbe4242" /><Relationship Type="http://schemas.openxmlformats.org/officeDocument/2006/relationships/slide" Target="/ppt/slides/slide2.xml" Id="Rafc25beeaa1b4d03" /><Relationship Type="http://schemas.openxmlformats.org/officeDocument/2006/relationships/slide" Target="/ppt/slides/slide3.xml" Id="Rb2d3e7b58a7c402c" /><Relationship Type="http://schemas.openxmlformats.org/officeDocument/2006/relationships/slide" Target="/ppt/slides/slide4.xml" Id="R2b9ee52209b54b6a" /><Relationship Type="http://schemas.openxmlformats.org/officeDocument/2006/relationships/slide" Target="/ppt/slides/slide5.xml" Id="Ra29bc48eae8c4f0f" /><Relationship Type="http://schemas.openxmlformats.org/officeDocument/2006/relationships/slide" Target="/ppt/slides/slide6.xml" Id="R5b1039946148483c" /><Relationship Type="http://schemas.openxmlformats.org/officeDocument/2006/relationships/slide" Target="/ppt/slides/slide7.xml" Id="Raa325c09500e49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6016a38d0446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294fe5c4941b4" /><Relationship Type="http://schemas.openxmlformats.org/officeDocument/2006/relationships/theme" Target="/ppt/slideMasters/theme/theme1.xml" Id="R587436a3f30e4d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7294fe5c4941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2cbe760e048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89eaa030246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c21cf5f7e4a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2d421b6c34c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91e22770149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d444438a946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2a47eb3f241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PATRESE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PATRESE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PATRESE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PATRESE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PATRESE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PATRESE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2 707 380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139 199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620 444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2 376 589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4 094 840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PATRESE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PATTERSON RICHARD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PATRESE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Hofstadgata 52B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992 897 643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PATRESE HOLDING AS</a:t>
            </a:r>
          </a:p>
        </p:txBody>
      </p:sp>
    </p:spTree>
  </p:cSld>
  <p:clrMapOvr>
    <a:masterClrMapping xmlns:a="http://schemas.openxmlformats.org/drawingml/2006/main"/>
  </p:clrMapOvr>
</p:sld>
</file>