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8c8c4f22b14e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61c976e8a447c9"/>
  </p:sldMasterIdLst>
  <p:sldIdLst>
    <p:sldId xmlns:r="http://schemas.openxmlformats.org/officeDocument/2006/relationships" id="256" r:id="R6318eba8b4dc4544"/>
    <p:sldId xmlns:r="http://schemas.openxmlformats.org/officeDocument/2006/relationships" id="257" r:id="R005c8d4bb1b64783"/>
    <p:sldId xmlns:r="http://schemas.openxmlformats.org/officeDocument/2006/relationships" id="258" r:id="R0e88d1e0d63e41da"/>
    <p:sldId xmlns:r="http://schemas.openxmlformats.org/officeDocument/2006/relationships" id="259" r:id="Rad08435c66f44f5d"/>
    <p:sldId xmlns:r="http://schemas.openxmlformats.org/officeDocument/2006/relationships" id="260" r:id="R4e899a1a74cb477d"/>
    <p:sldId xmlns:r="http://schemas.openxmlformats.org/officeDocument/2006/relationships" id="261" r:id="R7be0401bdc184c86"/>
    <p:sldId xmlns:r="http://schemas.openxmlformats.org/officeDocument/2006/relationships" id="262" r:id="Rba32630872cb49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1c976e8a447c9" /><Relationship Type="http://schemas.openxmlformats.org/officeDocument/2006/relationships/slide" Target="/ppt/slides/slide1.xml" Id="R6318eba8b4dc4544" /><Relationship Type="http://schemas.openxmlformats.org/officeDocument/2006/relationships/slide" Target="/ppt/slides/slide2.xml" Id="R005c8d4bb1b64783" /><Relationship Type="http://schemas.openxmlformats.org/officeDocument/2006/relationships/slide" Target="/ppt/slides/slide3.xml" Id="R0e88d1e0d63e41da" /><Relationship Type="http://schemas.openxmlformats.org/officeDocument/2006/relationships/slide" Target="/ppt/slides/slide4.xml" Id="Rad08435c66f44f5d" /><Relationship Type="http://schemas.openxmlformats.org/officeDocument/2006/relationships/slide" Target="/ppt/slides/slide5.xml" Id="R4e899a1a74cb477d" /><Relationship Type="http://schemas.openxmlformats.org/officeDocument/2006/relationships/slide" Target="/ppt/slides/slide6.xml" Id="R7be0401bdc184c86" /><Relationship Type="http://schemas.openxmlformats.org/officeDocument/2006/relationships/slide" Target="/ppt/slides/slide7.xml" Id="Rba32630872cb49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5215dfa51c4c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89c4381d94411" /><Relationship Type="http://schemas.openxmlformats.org/officeDocument/2006/relationships/theme" Target="/ppt/slideMasters/theme/theme1.xml" Id="Rf2e19b875629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e89c4381d944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7e97996c44c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1190fbcd948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8ea66ba8c47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282241ccb47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14423886f46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e75632bc7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f41a665974f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SIRELLE AS ble etablert [år] og holder til i Kjørsvikbugen.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173 563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3 657 201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5 229 137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LEDAL STIG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6699 Kjørsvikbugen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64 85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