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798c118d3f45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6ed3dfbfab4ffd"/>
  </p:sldMasterIdLst>
  <p:sldIdLst>
    <p:sldId xmlns:r="http://schemas.openxmlformats.org/officeDocument/2006/relationships" id="256" r:id="R036c98c532b94640"/>
    <p:sldId xmlns:r="http://schemas.openxmlformats.org/officeDocument/2006/relationships" id="257" r:id="R8a297041bc0047fa"/>
    <p:sldId xmlns:r="http://schemas.openxmlformats.org/officeDocument/2006/relationships" id="258" r:id="R3b5c56b7f8694fa1"/>
    <p:sldId xmlns:r="http://schemas.openxmlformats.org/officeDocument/2006/relationships" id="259" r:id="R39b6afbad6d6483e"/>
    <p:sldId xmlns:r="http://schemas.openxmlformats.org/officeDocument/2006/relationships" id="260" r:id="R425b3877eccb4710"/>
    <p:sldId xmlns:r="http://schemas.openxmlformats.org/officeDocument/2006/relationships" id="261" r:id="R744f021292124970"/>
    <p:sldId xmlns:r="http://schemas.openxmlformats.org/officeDocument/2006/relationships" id="262" r:id="R8a259bf8258848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ed3dfbfab4ffd" /><Relationship Type="http://schemas.openxmlformats.org/officeDocument/2006/relationships/slide" Target="/ppt/slides/slide1.xml" Id="R036c98c532b94640" /><Relationship Type="http://schemas.openxmlformats.org/officeDocument/2006/relationships/slide" Target="/ppt/slides/slide2.xml" Id="R8a297041bc0047fa" /><Relationship Type="http://schemas.openxmlformats.org/officeDocument/2006/relationships/slide" Target="/ppt/slides/slide3.xml" Id="R3b5c56b7f8694fa1" /><Relationship Type="http://schemas.openxmlformats.org/officeDocument/2006/relationships/slide" Target="/ppt/slides/slide4.xml" Id="R39b6afbad6d6483e" /><Relationship Type="http://schemas.openxmlformats.org/officeDocument/2006/relationships/slide" Target="/ppt/slides/slide5.xml" Id="R425b3877eccb4710" /><Relationship Type="http://schemas.openxmlformats.org/officeDocument/2006/relationships/slide" Target="/ppt/slides/slide6.xml" Id="R744f021292124970" /><Relationship Type="http://schemas.openxmlformats.org/officeDocument/2006/relationships/slide" Target="/ppt/slides/slide7.xml" Id="R8a259bf8258848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056113935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2ae022a8d4371" /><Relationship Type="http://schemas.openxmlformats.org/officeDocument/2006/relationships/theme" Target="/ppt/slideMasters/theme/theme1.xml" Id="R9d169f7fbbbd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2ae022a8d43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2b9f89f5a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e2baf69c8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5efd4db78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e4203e3d64b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8838447d44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16e19450047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07d94503f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