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160b67a7804f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282ce0ed0244ed"/>
  </p:sldMasterIdLst>
  <p:sldIdLst>
    <p:sldId xmlns:r="http://schemas.openxmlformats.org/officeDocument/2006/relationships" id="256" r:id="Rabaec5f850374ca0"/>
    <p:sldId xmlns:r="http://schemas.openxmlformats.org/officeDocument/2006/relationships" id="257" r:id="Rc89209c13d5345ba"/>
    <p:sldId xmlns:r="http://schemas.openxmlformats.org/officeDocument/2006/relationships" id="258" r:id="R12304e159b974281"/>
    <p:sldId xmlns:r="http://schemas.openxmlformats.org/officeDocument/2006/relationships" id="259" r:id="Rfee013b05beb433c"/>
    <p:sldId xmlns:r="http://schemas.openxmlformats.org/officeDocument/2006/relationships" id="260" r:id="R58688ca8b599407b"/>
    <p:sldId xmlns:r="http://schemas.openxmlformats.org/officeDocument/2006/relationships" id="261" r:id="R5726536a29a547c2"/>
    <p:sldId xmlns:r="http://schemas.openxmlformats.org/officeDocument/2006/relationships" id="262" r:id="R4f677b7b3fa944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282ce0ed0244ed" /><Relationship Type="http://schemas.openxmlformats.org/officeDocument/2006/relationships/slide" Target="/ppt/slides/slide1.xml" Id="Rabaec5f850374ca0" /><Relationship Type="http://schemas.openxmlformats.org/officeDocument/2006/relationships/slide" Target="/ppt/slides/slide2.xml" Id="Rc89209c13d5345ba" /><Relationship Type="http://schemas.openxmlformats.org/officeDocument/2006/relationships/slide" Target="/ppt/slides/slide3.xml" Id="R12304e159b974281" /><Relationship Type="http://schemas.openxmlformats.org/officeDocument/2006/relationships/slide" Target="/ppt/slides/slide4.xml" Id="Rfee013b05beb433c" /><Relationship Type="http://schemas.openxmlformats.org/officeDocument/2006/relationships/slide" Target="/ppt/slides/slide5.xml" Id="R58688ca8b599407b" /><Relationship Type="http://schemas.openxmlformats.org/officeDocument/2006/relationships/slide" Target="/ppt/slides/slide6.xml" Id="R5726536a29a547c2" /><Relationship Type="http://schemas.openxmlformats.org/officeDocument/2006/relationships/slide" Target="/ppt/slides/slide7.xml" Id="R4f677b7b3fa944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48b70bf2c74b4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7a9669304541a1" /><Relationship Type="http://schemas.openxmlformats.org/officeDocument/2006/relationships/theme" Target="/ppt/slideMasters/theme/theme1.xml" Id="Re868dac3c8ef4b4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7a9669304541a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e2c3275a7b4e2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0489103d1843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c66fa0a5dd4c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d754eef52749e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acf00e46a9456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3aa0e334f6415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9623a2269e40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FIGO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FIGO HOLDING AS ble etablert [år] og holder til i Alvdal.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3 565 000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241 265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2 355 883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7 094 010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11 083 892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 BRÅTEN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Steia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2560 Alvdal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992 617 543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FIGO HOLDING AS</a:t>
            </a:r>
          </a:p>
        </p:txBody>
      </p:sp>
    </p:spTree>
  </p:cSld>
  <p:clrMapOvr>
    <a:masterClrMapping xmlns:a="http://schemas.openxmlformats.org/drawingml/2006/main"/>
  </p:clrMapOvr>
</p:sld>
</file>