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8a8c4cd0a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351b52abb4896"/>
  </p:sldMasterIdLst>
  <p:sldIdLst>
    <p:sldId xmlns:r="http://schemas.openxmlformats.org/officeDocument/2006/relationships" id="256" r:id="Ra0a952df1e7e479a"/>
    <p:sldId xmlns:r="http://schemas.openxmlformats.org/officeDocument/2006/relationships" id="257" r:id="R0a1751d3e2ec45aa"/>
    <p:sldId xmlns:r="http://schemas.openxmlformats.org/officeDocument/2006/relationships" id="258" r:id="R318a9e44f09643fa"/>
    <p:sldId xmlns:r="http://schemas.openxmlformats.org/officeDocument/2006/relationships" id="259" r:id="Rd5e06c8ce0ba4e9e"/>
    <p:sldId xmlns:r="http://schemas.openxmlformats.org/officeDocument/2006/relationships" id="260" r:id="Rc24482b5081c485f"/>
    <p:sldId xmlns:r="http://schemas.openxmlformats.org/officeDocument/2006/relationships" id="261" r:id="Rba210193de5d4490"/>
    <p:sldId xmlns:r="http://schemas.openxmlformats.org/officeDocument/2006/relationships" id="262" r:id="Rfe26ea27cbfb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351b52abb4896" /><Relationship Type="http://schemas.openxmlformats.org/officeDocument/2006/relationships/slide" Target="/ppt/slides/slide1.xml" Id="Ra0a952df1e7e479a" /><Relationship Type="http://schemas.openxmlformats.org/officeDocument/2006/relationships/slide" Target="/ppt/slides/slide2.xml" Id="R0a1751d3e2ec45aa" /><Relationship Type="http://schemas.openxmlformats.org/officeDocument/2006/relationships/slide" Target="/ppt/slides/slide3.xml" Id="R318a9e44f09643fa" /><Relationship Type="http://schemas.openxmlformats.org/officeDocument/2006/relationships/slide" Target="/ppt/slides/slide4.xml" Id="Rd5e06c8ce0ba4e9e" /><Relationship Type="http://schemas.openxmlformats.org/officeDocument/2006/relationships/slide" Target="/ppt/slides/slide5.xml" Id="Rc24482b5081c485f" /><Relationship Type="http://schemas.openxmlformats.org/officeDocument/2006/relationships/slide" Target="/ppt/slides/slide6.xml" Id="Rba210193de5d4490" /><Relationship Type="http://schemas.openxmlformats.org/officeDocument/2006/relationships/slide" Target="/ppt/slides/slide7.xml" Id="Rfe26ea27cbfb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fafa4ee83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6b97673614219" /><Relationship Type="http://schemas.openxmlformats.org/officeDocument/2006/relationships/theme" Target="/ppt/slideMasters/theme/theme1.xml" Id="Rf16d9ba49c00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6b9767361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0c78a2af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6eee5dbf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acff9dbf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2ddd443b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3230dfc1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42f290f24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3b71c7f4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26 511 633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GRINDE UNNELAND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Garnestona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TGU HOLDING AS</a:t>
            </a:r>
          </a:p>
        </p:txBody>
      </p:sp>
    </p:spTree>
  </p:cSld>
  <p:clrMapOvr>
    <a:masterClrMapping xmlns:a="http://schemas.openxmlformats.org/drawingml/2006/main"/>
  </p:clrMapOvr>
</p:sld>
</file>