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558fd25bad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e9b694f1754d23"/>
  </p:sldMasterIdLst>
  <p:sldIdLst>
    <p:sldId xmlns:r="http://schemas.openxmlformats.org/officeDocument/2006/relationships" id="256" r:id="R551cb5cb83c640d0"/>
    <p:sldId xmlns:r="http://schemas.openxmlformats.org/officeDocument/2006/relationships" id="257" r:id="R9de72eaf60ea4e3d"/>
    <p:sldId xmlns:r="http://schemas.openxmlformats.org/officeDocument/2006/relationships" id="258" r:id="Racc45bf65c2f4160"/>
    <p:sldId xmlns:r="http://schemas.openxmlformats.org/officeDocument/2006/relationships" id="259" r:id="Rc23ab7e059004a3e"/>
    <p:sldId xmlns:r="http://schemas.openxmlformats.org/officeDocument/2006/relationships" id="260" r:id="R8b79dbe07a4d4f1f"/>
    <p:sldId xmlns:r="http://schemas.openxmlformats.org/officeDocument/2006/relationships" id="261" r:id="R18dd667075ea49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9b694f1754d23" /><Relationship Type="http://schemas.openxmlformats.org/officeDocument/2006/relationships/slide" Target="/ppt/slides/slide1.xml" Id="R551cb5cb83c640d0" /><Relationship Type="http://schemas.openxmlformats.org/officeDocument/2006/relationships/slide" Target="/ppt/slides/slide2.xml" Id="R9de72eaf60ea4e3d" /><Relationship Type="http://schemas.openxmlformats.org/officeDocument/2006/relationships/slide" Target="/ppt/slides/slide3.xml" Id="Racc45bf65c2f4160" /><Relationship Type="http://schemas.openxmlformats.org/officeDocument/2006/relationships/slide" Target="/ppt/slides/slide4.xml" Id="Rc23ab7e059004a3e" /><Relationship Type="http://schemas.openxmlformats.org/officeDocument/2006/relationships/slide" Target="/ppt/slides/slide5.xml" Id="R8b79dbe07a4d4f1f" /><Relationship Type="http://schemas.openxmlformats.org/officeDocument/2006/relationships/slide" Target="/ppt/slides/slide6.xml" Id="R18dd667075ea49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370a924f4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9b23fee924efa" /><Relationship Type="http://schemas.openxmlformats.org/officeDocument/2006/relationships/theme" Target="/ppt/slideMasters/theme/theme1.xml" Id="Rd6c83bee4a17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99b23fee92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4ea2ab04948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acfb29673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5976af3a342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e0e0b174e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750d7c489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e1fef5ac6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Garnestona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5264 Garnes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