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32013f8cee43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91558b62147b7"/>
  </p:sldMasterIdLst>
  <p:sldIdLst>
    <p:sldId xmlns:r="http://schemas.openxmlformats.org/officeDocument/2006/relationships" id="256" r:id="R7e3d774f09e44bda"/>
    <p:sldId xmlns:r="http://schemas.openxmlformats.org/officeDocument/2006/relationships" id="257" r:id="R3c132d7b127e4e1a"/>
    <p:sldId xmlns:r="http://schemas.openxmlformats.org/officeDocument/2006/relationships" id="258" r:id="R4971d2ca1d0d4950"/>
    <p:sldId xmlns:r="http://schemas.openxmlformats.org/officeDocument/2006/relationships" id="259" r:id="Raf309a29e7104ea6"/>
    <p:sldId xmlns:r="http://schemas.openxmlformats.org/officeDocument/2006/relationships" id="260" r:id="R6daf11859c6e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91558b62147b7" /><Relationship Type="http://schemas.openxmlformats.org/officeDocument/2006/relationships/slide" Target="/ppt/slides/slide1.xml" Id="R7e3d774f09e44bda" /><Relationship Type="http://schemas.openxmlformats.org/officeDocument/2006/relationships/slide" Target="/ppt/slides/slide2.xml" Id="R3c132d7b127e4e1a" /><Relationship Type="http://schemas.openxmlformats.org/officeDocument/2006/relationships/slide" Target="/ppt/slides/slide3.xml" Id="R4971d2ca1d0d4950" /><Relationship Type="http://schemas.openxmlformats.org/officeDocument/2006/relationships/slide" Target="/ppt/slides/slide4.xml" Id="Raf309a29e7104ea6" /><Relationship Type="http://schemas.openxmlformats.org/officeDocument/2006/relationships/slide" Target="/ppt/slides/slide5.xml" Id="R6daf11859c6e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f852d011a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4c602e754405d" /><Relationship Type="http://schemas.openxmlformats.org/officeDocument/2006/relationships/theme" Target="/ppt/slideMasters/theme/theme1.xml" Id="R54c99bab045047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4c602e75440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87a14f1a9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ba54e3ac8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0e56abbeb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c5f69d094f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cd43d58e5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OTIUM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OTIUM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