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b9be70cfb47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8c688a50c4f8b"/>
  </p:sldMasterIdLst>
  <p:sldIdLst>
    <p:sldId xmlns:r="http://schemas.openxmlformats.org/officeDocument/2006/relationships" id="256" r:id="R58defd11e9b442f2"/>
    <p:sldId xmlns:r="http://schemas.openxmlformats.org/officeDocument/2006/relationships" id="257" r:id="Ra41b9ef7a82b46ec"/>
    <p:sldId xmlns:r="http://schemas.openxmlformats.org/officeDocument/2006/relationships" id="258" r:id="Rdd8e18a7913f41fa"/>
    <p:sldId xmlns:r="http://schemas.openxmlformats.org/officeDocument/2006/relationships" id="259" r:id="R882c9ae360434da8"/>
    <p:sldId xmlns:r="http://schemas.openxmlformats.org/officeDocument/2006/relationships" id="260" r:id="Rbe28c2f98eb44e95"/>
    <p:sldId xmlns:r="http://schemas.openxmlformats.org/officeDocument/2006/relationships" id="261" r:id="R70b6d44b34704a88"/>
    <p:sldId xmlns:r="http://schemas.openxmlformats.org/officeDocument/2006/relationships" id="262" r:id="Ra4905091d28c4f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8c688a50c4f8b" /><Relationship Type="http://schemas.openxmlformats.org/officeDocument/2006/relationships/slide" Target="/ppt/slides/slide1.xml" Id="R58defd11e9b442f2" /><Relationship Type="http://schemas.openxmlformats.org/officeDocument/2006/relationships/slide" Target="/ppt/slides/slide2.xml" Id="Ra41b9ef7a82b46ec" /><Relationship Type="http://schemas.openxmlformats.org/officeDocument/2006/relationships/slide" Target="/ppt/slides/slide3.xml" Id="Rdd8e18a7913f41fa" /><Relationship Type="http://schemas.openxmlformats.org/officeDocument/2006/relationships/slide" Target="/ppt/slides/slide4.xml" Id="R882c9ae360434da8" /><Relationship Type="http://schemas.openxmlformats.org/officeDocument/2006/relationships/slide" Target="/ppt/slides/slide5.xml" Id="Rbe28c2f98eb44e95" /><Relationship Type="http://schemas.openxmlformats.org/officeDocument/2006/relationships/slide" Target="/ppt/slides/slide6.xml" Id="R70b6d44b34704a88" /><Relationship Type="http://schemas.openxmlformats.org/officeDocument/2006/relationships/slide" Target="/ppt/slides/slide7.xml" Id="Ra4905091d28c4f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15c1442ad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17a5bd5c492c" /><Relationship Type="http://schemas.openxmlformats.org/officeDocument/2006/relationships/theme" Target="/ppt/slideMasters/theme/theme1.xml" Id="R7d4ee1230b78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f17a5bd5c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42a5cd3ce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4553f20cf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c5c8f4aa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5a7372a25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28bac64d0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c469bcbc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4cdfd677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PATAGONIA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PATAGONIA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146 529 091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153 745 358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UPSAKER PER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Rugdefaret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54 30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per-s.upsaker@bassnet.no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992 201 940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