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a1651a904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f2a43d2fb4e48"/>
  </p:sldMasterIdLst>
  <p:sldIdLst>
    <p:sldId xmlns:r="http://schemas.openxmlformats.org/officeDocument/2006/relationships" id="256" r:id="Rb43e3ee0838d4d85"/>
    <p:sldId xmlns:r="http://schemas.openxmlformats.org/officeDocument/2006/relationships" id="257" r:id="Rae4e437beabf482f"/>
    <p:sldId xmlns:r="http://schemas.openxmlformats.org/officeDocument/2006/relationships" id="258" r:id="R4e94f72bfd1b4d00"/>
    <p:sldId xmlns:r="http://schemas.openxmlformats.org/officeDocument/2006/relationships" id="259" r:id="R961a95b854fa4735"/>
    <p:sldId xmlns:r="http://schemas.openxmlformats.org/officeDocument/2006/relationships" id="260" r:id="Ra3df26d994214094"/>
    <p:sldId xmlns:r="http://schemas.openxmlformats.org/officeDocument/2006/relationships" id="261" r:id="R0e89ea4bfdc04dd7"/>
    <p:sldId xmlns:r="http://schemas.openxmlformats.org/officeDocument/2006/relationships" id="262" r:id="Rbd450dd372ab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f2a43d2fb4e48" /><Relationship Type="http://schemas.openxmlformats.org/officeDocument/2006/relationships/slide" Target="/ppt/slides/slide1.xml" Id="Rb43e3ee0838d4d85" /><Relationship Type="http://schemas.openxmlformats.org/officeDocument/2006/relationships/slide" Target="/ppt/slides/slide2.xml" Id="Rae4e437beabf482f" /><Relationship Type="http://schemas.openxmlformats.org/officeDocument/2006/relationships/slide" Target="/ppt/slides/slide3.xml" Id="R4e94f72bfd1b4d00" /><Relationship Type="http://schemas.openxmlformats.org/officeDocument/2006/relationships/slide" Target="/ppt/slides/slide4.xml" Id="R961a95b854fa4735" /><Relationship Type="http://schemas.openxmlformats.org/officeDocument/2006/relationships/slide" Target="/ppt/slides/slide5.xml" Id="Ra3df26d994214094" /><Relationship Type="http://schemas.openxmlformats.org/officeDocument/2006/relationships/slide" Target="/ppt/slides/slide6.xml" Id="R0e89ea4bfdc04dd7" /><Relationship Type="http://schemas.openxmlformats.org/officeDocument/2006/relationships/slide" Target="/ppt/slides/slide7.xml" Id="Rbd450dd372ab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5a6a6aa1c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021c8e4184831" /><Relationship Type="http://schemas.openxmlformats.org/officeDocument/2006/relationships/theme" Target="/ppt/slideMasters/theme/theme1.xml" Id="R479b5cb461cc49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021c8e418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53c4bbfb6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09e56d8e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084293286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7b7542fc9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7f314f814b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8a2a22edd42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2ab810c8a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