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3d70bc5a2c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651dd2c90449c2"/>
  </p:sldMasterIdLst>
  <p:sldIdLst>
    <p:sldId xmlns:r="http://schemas.openxmlformats.org/officeDocument/2006/relationships" id="256" r:id="R5b63464cf6104d63"/>
    <p:sldId xmlns:r="http://schemas.openxmlformats.org/officeDocument/2006/relationships" id="257" r:id="Raf033884a1c1402a"/>
    <p:sldId xmlns:r="http://schemas.openxmlformats.org/officeDocument/2006/relationships" id="258" r:id="Rf7ae19466dea4040"/>
    <p:sldId xmlns:r="http://schemas.openxmlformats.org/officeDocument/2006/relationships" id="259" r:id="R3130c6a2eec14215"/>
    <p:sldId xmlns:r="http://schemas.openxmlformats.org/officeDocument/2006/relationships" id="260" r:id="Rcdbc069fb11b4cf0"/>
    <p:sldId xmlns:r="http://schemas.openxmlformats.org/officeDocument/2006/relationships" id="261" r:id="Re41d4e943f554741"/>
    <p:sldId xmlns:r="http://schemas.openxmlformats.org/officeDocument/2006/relationships" id="262" r:id="Rfef2c1f378c4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51dd2c90449c2" /><Relationship Type="http://schemas.openxmlformats.org/officeDocument/2006/relationships/slide" Target="/ppt/slides/slide1.xml" Id="R5b63464cf6104d63" /><Relationship Type="http://schemas.openxmlformats.org/officeDocument/2006/relationships/slide" Target="/ppt/slides/slide2.xml" Id="Raf033884a1c1402a" /><Relationship Type="http://schemas.openxmlformats.org/officeDocument/2006/relationships/slide" Target="/ppt/slides/slide3.xml" Id="Rf7ae19466dea4040" /><Relationship Type="http://schemas.openxmlformats.org/officeDocument/2006/relationships/slide" Target="/ppt/slides/slide4.xml" Id="R3130c6a2eec14215" /><Relationship Type="http://schemas.openxmlformats.org/officeDocument/2006/relationships/slide" Target="/ppt/slides/slide5.xml" Id="Rcdbc069fb11b4cf0" /><Relationship Type="http://schemas.openxmlformats.org/officeDocument/2006/relationships/slide" Target="/ppt/slides/slide6.xml" Id="Re41d4e943f554741" /><Relationship Type="http://schemas.openxmlformats.org/officeDocument/2006/relationships/slide" Target="/ppt/slides/slide7.xml" Id="Rfef2c1f378c4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26b50ff25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760e3ec094ab7" /><Relationship Type="http://schemas.openxmlformats.org/officeDocument/2006/relationships/theme" Target="/ppt/slideMasters/theme/theme1.xml" Id="R381ab7ee469040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760e3ec094a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a69d2f2c4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3752cf4a7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d646dcf23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38d123c44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148c0a38c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fb380e90c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7c95b635d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