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6a91427e364c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3ad1b8e60c4b81"/>
  </p:sldMasterIdLst>
  <p:sldIdLst>
    <p:sldId xmlns:r="http://schemas.openxmlformats.org/officeDocument/2006/relationships" id="256" r:id="Re2c24bd0f9234a89"/>
    <p:sldId xmlns:r="http://schemas.openxmlformats.org/officeDocument/2006/relationships" id="257" r:id="R5a98a9e5ee5b4c1a"/>
    <p:sldId xmlns:r="http://schemas.openxmlformats.org/officeDocument/2006/relationships" id="258" r:id="R2d21effffe3f4022"/>
    <p:sldId xmlns:r="http://schemas.openxmlformats.org/officeDocument/2006/relationships" id="259" r:id="R894cfe643f2b4076"/>
    <p:sldId xmlns:r="http://schemas.openxmlformats.org/officeDocument/2006/relationships" id="260" r:id="R58c4690a5ac64cee"/>
    <p:sldId xmlns:r="http://schemas.openxmlformats.org/officeDocument/2006/relationships" id="261" r:id="Re0b84a59e7ef43f1"/>
    <p:sldId xmlns:r="http://schemas.openxmlformats.org/officeDocument/2006/relationships" id="262" r:id="R6c54aeb407794b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3ad1b8e60c4b81" /><Relationship Type="http://schemas.openxmlformats.org/officeDocument/2006/relationships/slide" Target="/ppt/slides/slide1.xml" Id="Re2c24bd0f9234a89" /><Relationship Type="http://schemas.openxmlformats.org/officeDocument/2006/relationships/slide" Target="/ppt/slides/slide2.xml" Id="R5a98a9e5ee5b4c1a" /><Relationship Type="http://schemas.openxmlformats.org/officeDocument/2006/relationships/slide" Target="/ppt/slides/slide3.xml" Id="R2d21effffe3f4022" /><Relationship Type="http://schemas.openxmlformats.org/officeDocument/2006/relationships/slide" Target="/ppt/slides/slide4.xml" Id="R894cfe643f2b4076" /><Relationship Type="http://schemas.openxmlformats.org/officeDocument/2006/relationships/slide" Target="/ppt/slides/slide5.xml" Id="R58c4690a5ac64cee" /><Relationship Type="http://schemas.openxmlformats.org/officeDocument/2006/relationships/slide" Target="/ppt/slides/slide6.xml" Id="Re0b84a59e7ef43f1" /><Relationship Type="http://schemas.openxmlformats.org/officeDocument/2006/relationships/slide" Target="/ppt/slides/slide7.xml" Id="R6c54aeb407794b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46eab14a4848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c5b5b5d5544839" /><Relationship Type="http://schemas.openxmlformats.org/officeDocument/2006/relationships/theme" Target="/ppt/slideMasters/theme/theme1.xml" Id="Ra6f5791aac434b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c5b5b5d55448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5407753ebd48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47f6bcf09240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3bd53afa074e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e124469e4144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377a62d1ee4a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4833c7e74140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5a3bbd12d646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RECOGITO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RECOGITO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RECOGITO AS ble etablert [år] og holder til i Fauske.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RECOGITO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RECOGITO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RECOGITO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−34 637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7 458 847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7 459 136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RECOGITO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ØSTENSEN ROY HUGO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RECOGITO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 Nord AS, Storgaten 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8200 Fauske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info@ctrlalarm.no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www.ctrlalarm.no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992 160 489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RECOGITO AS</a:t>
            </a:r>
          </a:p>
        </p:txBody>
      </p:sp>
    </p:spTree>
  </p:cSld>
  <p:clrMapOvr>
    <a:masterClrMapping xmlns:a="http://schemas.openxmlformats.org/drawingml/2006/main"/>
  </p:clrMapOvr>
</p:sld>
</file>