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f0c09a88cf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1a95baacf343d6"/>
  </p:sldMasterIdLst>
  <p:sldIdLst>
    <p:sldId xmlns:r="http://schemas.openxmlformats.org/officeDocument/2006/relationships" id="256" r:id="R6fbc5291c81c4944"/>
    <p:sldId xmlns:r="http://schemas.openxmlformats.org/officeDocument/2006/relationships" id="257" r:id="R8f4990a6da2742a5"/>
    <p:sldId xmlns:r="http://schemas.openxmlformats.org/officeDocument/2006/relationships" id="258" r:id="Rc806b74174c84819"/>
    <p:sldId xmlns:r="http://schemas.openxmlformats.org/officeDocument/2006/relationships" id="259" r:id="R68826945adb048cd"/>
    <p:sldId xmlns:r="http://schemas.openxmlformats.org/officeDocument/2006/relationships" id="260" r:id="Rdaad91cd478543c5"/>
    <p:sldId xmlns:r="http://schemas.openxmlformats.org/officeDocument/2006/relationships" id="261" r:id="R35e3fc260f1a4c92"/>
    <p:sldId xmlns:r="http://schemas.openxmlformats.org/officeDocument/2006/relationships" id="262" r:id="Rf036cab4d96f40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a95baacf343d6" /><Relationship Type="http://schemas.openxmlformats.org/officeDocument/2006/relationships/slide" Target="/ppt/slides/slide1.xml" Id="R6fbc5291c81c4944" /><Relationship Type="http://schemas.openxmlformats.org/officeDocument/2006/relationships/slide" Target="/ppt/slides/slide2.xml" Id="R8f4990a6da2742a5" /><Relationship Type="http://schemas.openxmlformats.org/officeDocument/2006/relationships/slide" Target="/ppt/slides/slide3.xml" Id="Rc806b74174c84819" /><Relationship Type="http://schemas.openxmlformats.org/officeDocument/2006/relationships/slide" Target="/ppt/slides/slide4.xml" Id="R68826945adb048cd" /><Relationship Type="http://schemas.openxmlformats.org/officeDocument/2006/relationships/slide" Target="/ppt/slides/slide5.xml" Id="Rdaad91cd478543c5" /><Relationship Type="http://schemas.openxmlformats.org/officeDocument/2006/relationships/slide" Target="/ppt/slides/slide6.xml" Id="R35e3fc260f1a4c92" /><Relationship Type="http://schemas.openxmlformats.org/officeDocument/2006/relationships/slide" Target="/ppt/slides/slide7.xml" Id="Rf036cab4d96f40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67873d524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80df3db634ccc" /><Relationship Type="http://schemas.openxmlformats.org/officeDocument/2006/relationships/theme" Target="/ppt/slideMasters/theme/theme1.xml" Id="Rbc2c329a8e36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580df3db63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78a52846b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58205c7794c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9c486dd8d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8759f88e04a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9249cb84e47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05c7646c54d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e69e46c62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KOLVIK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24 790 195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RANUM KENT TH HÅGENSTAD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kent-tr@online.no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992 145 285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