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e7636558c140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bf74160d144d5f"/>
  </p:sldMasterIdLst>
  <p:sldIdLst>
    <p:sldId xmlns:r="http://schemas.openxmlformats.org/officeDocument/2006/relationships" id="256" r:id="Re1a3c312cb6c4775"/>
    <p:sldId xmlns:r="http://schemas.openxmlformats.org/officeDocument/2006/relationships" id="257" r:id="Ra3155e4381b44a66"/>
    <p:sldId xmlns:r="http://schemas.openxmlformats.org/officeDocument/2006/relationships" id="258" r:id="R88442f01220d40d2"/>
    <p:sldId xmlns:r="http://schemas.openxmlformats.org/officeDocument/2006/relationships" id="259" r:id="Raee1f9fea2e74499"/>
    <p:sldId xmlns:r="http://schemas.openxmlformats.org/officeDocument/2006/relationships" id="260" r:id="R75815beb46b648cf"/>
    <p:sldId xmlns:r="http://schemas.openxmlformats.org/officeDocument/2006/relationships" id="261" r:id="R004f84ec469b44ef"/>
    <p:sldId xmlns:r="http://schemas.openxmlformats.org/officeDocument/2006/relationships" id="262" r:id="Rbdf3a49eb79446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bf74160d144d5f" /><Relationship Type="http://schemas.openxmlformats.org/officeDocument/2006/relationships/slide" Target="/ppt/slides/slide1.xml" Id="Re1a3c312cb6c4775" /><Relationship Type="http://schemas.openxmlformats.org/officeDocument/2006/relationships/slide" Target="/ppt/slides/slide2.xml" Id="Ra3155e4381b44a66" /><Relationship Type="http://schemas.openxmlformats.org/officeDocument/2006/relationships/slide" Target="/ppt/slides/slide3.xml" Id="R88442f01220d40d2" /><Relationship Type="http://schemas.openxmlformats.org/officeDocument/2006/relationships/slide" Target="/ppt/slides/slide4.xml" Id="Raee1f9fea2e74499" /><Relationship Type="http://schemas.openxmlformats.org/officeDocument/2006/relationships/slide" Target="/ppt/slides/slide5.xml" Id="R75815beb46b648cf" /><Relationship Type="http://schemas.openxmlformats.org/officeDocument/2006/relationships/slide" Target="/ppt/slides/slide6.xml" Id="R004f84ec469b44ef" /><Relationship Type="http://schemas.openxmlformats.org/officeDocument/2006/relationships/slide" Target="/ppt/slides/slide7.xml" Id="Rbdf3a49eb79446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967dca006340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0caa1e44449db" /><Relationship Type="http://schemas.openxmlformats.org/officeDocument/2006/relationships/theme" Target="/ppt/slideMasters/theme/theme1.xml" Id="Rff55e819195742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a0caa1e44449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37da9e9ac74a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0175b9936748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c03bb223e64d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657710ee4e45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0e853b23746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4c909b75f4a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a7fa36f994c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ARCTIC COAST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COAST AS ble etablert [år] og holder til i Kjøllefjord.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7 712 454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487 797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373 293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1 119 481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2 355 873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EVENSEN JAN-OLAV  –  85,7 %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JOENSUU PAIVI HANNELE  –  14,3 %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Jan Olav Evensen, Hamranveien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9790 Kjøllefjord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992 139 021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