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2126e399d84a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1fbd6ce3834b82"/>
  </p:sldMasterIdLst>
  <p:sldIdLst>
    <p:sldId xmlns:r="http://schemas.openxmlformats.org/officeDocument/2006/relationships" id="256" r:id="R36a6493279e64fc8"/>
    <p:sldId xmlns:r="http://schemas.openxmlformats.org/officeDocument/2006/relationships" id="257" r:id="R6e9bdbe4a1f346e7"/>
    <p:sldId xmlns:r="http://schemas.openxmlformats.org/officeDocument/2006/relationships" id="258" r:id="R5be3de44d9914eed"/>
    <p:sldId xmlns:r="http://schemas.openxmlformats.org/officeDocument/2006/relationships" id="259" r:id="R2478f1bd0b314d80"/>
    <p:sldId xmlns:r="http://schemas.openxmlformats.org/officeDocument/2006/relationships" id="260" r:id="Rc0dbc20987524dca"/>
    <p:sldId xmlns:r="http://schemas.openxmlformats.org/officeDocument/2006/relationships" id="261" r:id="R1645434a3de944df"/>
    <p:sldId xmlns:r="http://schemas.openxmlformats.org/officeDocument/2006/relationships" id="262" r:id="R26c9c799ea254f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1fbd6ce3834b82" /><Relationship Type="http://schemas.openxmlformats.org/officeDocument/2006/relationships/slide" Target="/ppt/slides/slide1.xml" Id="R36a6493279e64fc8" /><Relationship Type="http://schemas.openxmlformats.org/officeDocument/2006/relationships/slide" Target="/ppt/slides/slide2.xml" Id="R6e9bdbe4a1f346e7" /><Relationship Type="http://schemas.openxmlformats.org/officeDocument/2006/relationships/slide" Target="/ppt/slides/slide3.xml" Id="R5be3de44d9914eed" /><Relationship Type="http://schemas.openxmlformats.org/officeDocument/2006/relationships/slide" Target="/ppt/slides/slide4.xml" Id="R2478f1bd0b314d80" /><Relationship Type="http://schemas.openxmlformats.org/officeDocument/2006/relationships/slide" Target="/ppt/slides/slide5.xml" Id="Rc0dbc20987524dca" /><Relationship Type="http://schemas.openxmlformats.org/officeDocument/2006/relationships/slide" Target="/ppt/slides/slide6.xml" Id="R1645434a3de944df" /><Relationship Type="http://schemas.openxmlformats.org/officeDocument/2006/relationships/slide" Target="/ppt/slides/slide7.xml" Id="R26c9c799ea254f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e2ffe99c1741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95ff813ab41c7" /><Relationship Type="http://schemas.openxmlformats.org/officeDocument/2006/relationships/theme" Target="/ppt/slideMasters/theme/theme1.xml" Id="Rffa47e25f2c344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795ff813ab41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eb047549348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3e4d8ed8748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9c999f1b849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145fdc5ea4b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7ca396e0743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1988093dd41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1f631467c42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EINAR PETTERSEN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EINAR PETTERSEN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3 167 282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863 761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1 283 343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Søvigheia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4643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992 138 521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