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deae4d17742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aa288e678410c"/>
  </p:sldMasterIdLst>
  <p:sldIdLst>
    <p:sldId xmlns:r="http://schemas.openxmlformats.org/officeDocument/2006/relationships" id="256" r:id="R42f315f1a6664b15"/>
    <p:sldId xmlns:r="http://schemas.openxmlformats.org/officeDocument/2006/relationships" id="257" r:id="Rb6184cbd46f44265"/>
    <p:sldId xmlns:r="http://schemas.openxmlformats.org/officeDocument/2006/relationships" id="258" r:id="R558299e2bbee48e2"/>
    <p:sldId xmlns:r="http://schemas.openxmlformats.org/officeDocument/2006/relationships" id="259" r:id="Rf368cfc3f5674148"/>
    <p:sldId xmlns:r="http://schemas.openxmlformats.org/officeDocument/2006/relationships" id="260" r:id="Rbcc8170aa36841e2"/>
    <p:sldId xmlns:r="http://schemas.openxmlformats.org/officeDocument/2006/relationships" id="261" r:id="R9f9b73559ed646a1"/>
    <p:sldId xmlns:r="http://schemas.openxmlformats.org/officeDocument/2006/relationships" id="262" r:id="R36d61d85053f49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aa288e678410c" /><Relationship Type="http://schemas.openxmlformats.org/officeDocument/2006/relationships/slide" Target="/ppt/slides/slide1.xml" Id="R42f315f1a6664b15" /><Relationship Type="http://schemas.openxmlformats.org/officeDocument/2006/relationships/slide" Target="/ppt/slides/slide2.xml" Id="Rb6184cbd46f44265" /><Relationship Type="http://schemas.openxmlformats.org/officeDocument/2006/relationships/slide" Target="/ppt/slides/slide3.xml" Id="R558299e2bbee48e2" /><Relationship Type="http://schemas.openxmlformats.org/officeDocument/2006/relationships/slide" Target="/ppt/slides/slide4.xml" Id="Rf368cfc3f5674148" /><Relationship Type="http://schemas.openxmlformats.org/officeDocument/2006/relationships/slide" Target="/ppt/slides/slide5.xml" Id="Rbcc8170aa36841e2" /><Relationship Type="http://schemas.openxmlformats.org/officeDocument/2006/relationships/slide" Target="/ppt/slides/slide6.xml" Id="R9f9b73559ed646a1" /><Relationship Type="http://schemas.openxmlformats.org/officeDocument/2006/relationships/slide" Target="/ppt/slides/slide7.xml" Id="R36d61d85053f49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f55da007b49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1d1560f9a4300" /><Relationship Type="http://schemas.openxmlformats.org/officeDocument/2006/relationships/theme" Target="/ppt/slideMasters/theme/theme1.xml" Id="Rc86a70e74308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1d1560f9a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7fa9c7da9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551fbe9d1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b316df1374b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d52dfe9a2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2b77fe267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7b532253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830af6c7e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SKO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NORD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46 335 873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33 458 688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OLE HAMRE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16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bjorn.ole.hamre@eurosko.no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