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66e860c7704a4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448b4ba4fb4414"/>
  </p:sldMasterIdLst>
  <p:sldIdLst>
    <p:sldId xmlns:r="http://schemas.openxmlformats.org/officeDocument/2006/relationships" id="256" r:id="R0eb2a58697cc4a7b"/>
    <p:sldId xmlns:r="http://schemas.openxmlformats.org/officeDocument/2006/relationships" id="257" r:id="R6cba7634120c4a5b"/>
    <p:sldId xmlns:r="http://schemas.openxmlformats.org/officeDocument/2006/relationships" id="258" r:id="R0369d31955904dc3"/>
    <p:sldId xmlns:r="http://schemas.openxmlformats.org/officeDocument/2006/relationships" id="259" r:id="R9d37fb3bdc4b482d"/>
    <p:sldId xmlns:r="http://schemas.openxmlformats.org/officeDocument/2006/relationships" id="260" r:id="R9d6b1c620ac24673"/>
    <p:sldId xmlns:r="http://schemas.openxmlformats.org/officeDocument/2006/relationships" id="261" r:id="R1c2f12ce94e84364"/>
    <p:sldId xmlns:r="http://schemas.openxmlformats.org/officeDocument/2006/relationships" id="262" r:id="R5408d0877a3440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448b4ba4fb4414" /><Relationship Type="http://schemas.openxmlformats.org/officeDocument/2006/relationships/slide" Target="/ppt/slides/slide1.xml" Id="R0eb2a58697cc4a7b" /><Relationship Type="http://schemas.openxmlformats.org/officeDocument/2006/relationships/slide" Target="/ppt/slides/slide2.xml" Id="R6cba7634120c4a5b" /><Relationship Type="http://schemas.openxmlformats.org/officeDocument/2006/relationships/slide" Target="/ppt/slides/slide3.xml" Id="R0369d31955904dc3" /><Relationship Type="http://schemas.openxmlformats.org/officeDocument/2006/relationships/slide" Target="/ppt/slides/slide4.xml" Id="R9d37fb3bdc4b482d" /><Relationship Type="http://schemas.openxmlformats.org/officeDocument/2006/relationships/slide" Target="/ppt/slides/slide5.xml" Id="R9d6b1c620ac24673" /><Relationship Type="http://schemas.openxmlformats.org/officeDocument/2006/relationships/slide" Target="/ppt/slides/slide6.xml" Id="R1c2f12ce94e84364" /><Relationship Type="http://schemas.openxmlformats.org/officeDocument/2006/relationships/slide" Target="/ppt/slides/slide7.xml" Id="R5408d0877a3440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222fbf08e142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12c6dd8a7a4329" /><Relationship Type="http://schemas.openxmlformats.org/officeDocument/2006/relationships/theme" Target="/ppt/slideMasters/theme/theme1.xml" Id="R29a34518fab048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12c6dd8a7a43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4bb43837b144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eb4a85827345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d0861c09f64c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7bfb6758994a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c4b70680ed426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6561d7c80a4d7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dcf57c1c794a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OLE B. MORK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B. MORK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OLE B. MORK AS ble etablert [år] og holder til i Oppland.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B. MORK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B. MORK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B. MORK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3 150 948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758 077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575 353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2 229 876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3 219 717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B. MORK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MORK OLE BERNHOF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B. MORK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Opplandsveien 414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7745 Oppland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 28 92 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992 115 653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B. MORK AS</a:t>
            </a:r>
          </a:p>
        </p:txBody>
      </p:sp>
    </p:spTree>
  </p:cSld>
  <p:clrMapOvr>
    <a:masterClrMapping xmlns:a="http://schemas.openxmlformats.org/drawingml/2006/main"/>
  </p:clrMapOvr>
</p:sld>
</file>