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6dcf504a5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9c74beb3574f92"/>
  </p:sldMasterIdLst>
  <p:sldIdLst>
    <p:sldId xmlns:r="http://schemas.openxmlformats.org/officeDocument/2006/relationships" id="256" r:id="R08fc8cef25ae4f55"/>
    <p:sldId xmlns:r="http://schemas.openxmlformats.org/officeDocument/2006/relationships" id="257" r:id="Rd0dc5ed5d0da4fec"/>
    <p:sldId xmlns:r="http://schemas.openxmlformats.org/officeDocument/2006/relationships" id="258" r:id="Rd6fa80b453564f80"/>
    <p:sldId xmlns:r="http://schemas.openxmlformats.org/officeDocument/2006/relationships" id="259" r:id="Rdd43f21e6c2e460a"/>
    <p:sldId xmlns:r="http://schemas.openxmlformats.org/officeDocument/2006/relationships" id="260" r:id="Rf6f00afc3ad24fac"/>
    <p:sldId xmlns:r="http://schemas.openxmlformats.org/officeDocument/2006/relationships" id="261" r:id="Rb570f1a790ff4f03"/>
    <p:sldId xmlns:r="http://schemas.openxmlformats.org/officeDocument/2006/relationships" id="262" r:id="R32a258bfcdf4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c74beb3574f92" /><Relationship Type="http://schemas.openxmlformats.org/officeDocument/2006/relationships/slide" Target="/ppt/slides/slide1.xml" Id="R08fc8cef25ae4f55" /><Relationship Type="http://schemas.openxmlformats.org/officeDocument/2006/relationships/slide" Target="/ppt/slides/slide2.xml" Id="Rd0dc5ed5d0da4fec" /><Relationship Type="http://schemas.openxmlformats.org/officeDocument/2006/relationships/slide" Target="/ppt/slides/slide3.xml" Id="Rd6fa80b453564f80" /><Relationship Type="http://schemas.openxmlformats.org/officeDocument/2006/relationships/slide" Target="/ppt/slides/slide4.xml" Id="Rdd43f21e6c2e460a" /><Relationship Type="http://schemas.openxmlformats.org/officeDocument/2006/relationships/slide" Target="/ppt/slides/slide5.xml" Id="Rf6f00afc3ad24fac" /><Relationship Type="http://schemas.openxmlformats.org/officeDocument/2006/relationships/slide" Target="/ppt/slides/slide6.xml" Id="Rb570f1a790ff4f03" /><Relationship Type="http://schemas.openxmlformats.org/officeDocument/2006/relationships/slide" Target="/ppt/slides/slide7.xml" Id="R32a258bfcdf4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b57b04280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8b1750f9949b0" /><Relationship Type="http://schemas.openxmlformats.org/officeDocument/2006/relationships/theme" Target="/ppt/slideMasters/theme/theme1.xml" Id="R63b89b409cba41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8b1750f99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20a2ba5d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f1dcae907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f28da9cf4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67e042514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3bbcddfaf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23423364449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743a952db46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RAHATT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RAHATT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7 978 028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274 483 564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274 551 148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HATTELAND RANDI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