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31791167da46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91bd2ba50a42d1"/>
  </p:sldMasterIdLst>
  <p:sldIdLst>
    <p:sldId xmlns:r="http://schemas.openxmlformats.org/officeDocument/2006/relationships" id="256" r:id="R0084233c64e24191"/>
    <p:sldId xmlns:r="http://schemas.openxmlformats.org/officeDocument/2006/relationships" id="257" r:id="R7ff265ab339f4f9b"/>
    <p:sldId xmlns:r="http://schemas.openxmlformats.org/officeDocument/2006/relationships" id="258" r:id="R61ab8c3d6ed1425c"/>
    <p:sldId xmlns:r="http://schemas.openxmlformats.org/officeDocument/2006/relationships" id="259" r:id="R9bac738500a14e90"/>
    <p:sldId xmlns:r="http://schemas.openxmlformats.org/officeDocument/2006/relationships" id="260" r:id="R988baeb5498c4555"/>
    <p:sldId xmlns:r="http://schemas.openxmlformats.org/officeDocument/2006/relationships" id="261" r:id="Rc71afd2df50946f4"/>
    <p:sldId xmlns:r="http://schemas.openxmlformats.org/officeDocument/2006/relationships" id="262" r:id="R6a4d27c5e6884f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91bd2ba50a42d1" /><Relationship Type="http://schemas.openxmlformats.org/officeDocument/2006/relationships/slide" Target="/ppt/slides/slide1.xml" Id="R0084233c64e24191" /><Relationship Type="http://schemas.openxmlformats.org/officeDocument/2006/relationships/slide" Target="/ppt/slides/slide2.xml" Id="R7ff265ab339f4f9b" /><Relationship Type="http://schemas.openxmlformats.org/officeDocument/2006/relationships/slide" Target="/ppt/slides/slide3.xml" Id="R61ab8c3d6ed1425c" /><Relationship Type="http://schemas.openxmlformats.org/officeDocument/2006/relationships/slide" Target="/ppt/slides/slide4.xml" Id="R9bac738500a14e90" /><Relationship Type="http://schemas.openxmlformats.org/officeDocument/2006/relationships/slide" Target="/ppt/slides/slide5.xml" Id="R988baeb5498c4555" /><Relationship Type="http://schemas.openxmlformats.org/officeDocument/2006/relationships/slide" Target="/ppt/slides/slide6.xml" Id="Rc71afd2df50946f4" /><Relationship Type="http://schemas.openxmlformats.org/officeDocument/2006/relationships/slide" Target="/ppt/slides/slide7.xml" Id="R6a4d27c5e6884f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7e4b2580ef45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d900eb20a4a21" /><Relationship Type="http://schemas.openxmlformats.org/officeDocument/2006/relationships/theme" Target="/ppt/slideMasters/theme/theme1.xml" Id="Rf79e27810d604f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7d900eb20a4a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7785cd46842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f63deaeee4a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b85dc414442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64c40bb5e41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f9be76d5d47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c50beb1634a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0816f80eb47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LAUKHOLM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989 095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1 158 502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SVEIN ARNE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FRODE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ROBERT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Henry Thingstads veg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