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82960f23e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d57d9000d4456"/>
  </p:sldMasterIdLst>
  <p:sldIdLst>
    <p:sldId xmlns:r="http://schemas.openxmlformats.org/officeDocument/2006/relationships" id="256" r:id="R776821f3363c4d1e"/>
    <p:sldId xmlns:r="http://schemas.openxmlformats.org/officeDocument/2006/relationships" id="257" r:id="Rb3d7c469c2624600"/>
    <p:sldId xmlns:r="http://schemas.openxmlformats.org/officeDocument/2006/relationships" id="258" r:id="Rf6cec4fe812e49df"/>
    <p:sldId xmlns:r="http://schemas.openxmlformats.org/officeDocument/2006/relationships" id="259" r:id="Rb82ae10a782546f6"/>
    <p:sldId xmlns:r="http://schemas.openxmlformats.org/officeDocument/2006/relationships" id="260" r:id="Ree222bb73971432d"/>
    <p:sldId xmlns:r="http://schemas.openxmlformats.org/officeDocument/2006/relationships" id="261" r:id="R35f7fba132f3410d"/>
    <p:sldId xmlns:r="http://schemas.openxmlformats.org/officeDocument/2006/relationships" id="262" r:id="R8b4ac83b15df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d57d9000d4456" /><Relationship Type="http://schemas.openxmlformats.org/officeDocument/2006/relationships/slide" Target="/ppt/slides/slide1.xml" Id="R776821f3363c4d1e" /><Relationship Type="http://schemas.openxmlformats.org/officeDocument/2006/relationships/slide" Target="/ppt/slides/slide2.xml" Id="Rb3d7c469c2624600" /><Relationship Type="http://schemas.openxmlformats.org/officeDocument/2006/relationships/slide" Target="/ppt/slides/slide3.xml" Id="Rf6cec4fe812e49df" /><Relationship Type="http://schemas.openxmlformats.org/officeDocument/2006/relationships/slide" Target="/ppt/slides/slide4.xml" Id="Rb82ae10a782546f6" /><Relationship Type="http://schemas.openxmlformats.org/officeDocument/2006/relationships/slide" Target="/ppt/slides/slide5.xml" Id="Ree222bb73971432d" /><Relationship Type="http://schemas.openxmlformats.org/officeDocument/2006/relationships/slide" Target="/ppt/slides/slide6.xml" Id="R35f7fba132f3410d" /><Relationship Type="http://schemas.openxmlformats.org/officeDocument/2006/relationships/slide" Target="/ppt/slides/slide7.xml" Id="R8b4ac83b15df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14308950c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99b3bac074211" /><Relationship Type="http://schemas.openxmlformats.org/officeDocument/2006/relationships/theme" Target="/ppt/slideMasters/theme/theme1.xml" Id="Rb13785f3d810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99b3bac07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ec0ef95e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61ede96ba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c9de0efb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47178ca4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a6705fbf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9a1a3c2c2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b0186cfbf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