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1c74a72d3c47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7f178c07b2417e"/>
  </p:sldMasterIdLst>
  <p:sldIdLst>
    <p:sldId xmlns:r="http://schemas.openxmlformats.org/officeDocument/2006/relationships" id="256" r:id="R9d3bf7cfdc4a4c3f"/>
    <p:sldId xmlns:r="http://schemas.openxmlformats.org/officeDocument/2006/relationships" id="257" r:id="Rfb3b61fe6600476d"/>
    <p:sldId xmlns:r="http://schemas.openxmlformats.org/officeDocument/2006/relationships" id="258" r:id="Rb0c254f034d4447c"/>
    <p:sldId xmlns:r="http://schemas.openxmlformats.org/officeDocument/2006/relationships" id="259" r:id="Rf0d9b7a68d704d38"/>
    <p:sldId xmlns:r="http://schemas.openxmlformats.org/officeDocument/2006/relationships" id="260" r:id="R1ed814a534654968"/>
    <p:sldId xmlns:r="http://schemas.openxmlformats.org/officeDocument/2006/relationships" id="261" r:id="R57e5f6074e834568"/>
    <p:sldId xmlns:r="http://schemas.openxmlformats.org/officeDocument/2006/relationships" id="262" r:id="Rcec26e4ce1db4b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7f178c07b2417e" /><Relationship Type="http://schemas.openxmlformats.org/officeDocument/2006/relationships/slide" Target="/ppt/slides/slide1.xml" Id="R9d3bf7cfdc4a4c3f" /><Relationship Type="http://schemas.openxmlformats.org/officeDocument/2006/relationships/slide" Target="/ppt/slides/slide2.xml" Id="Rfb3b61fe6600476d" /><Relationship Type="http://schemas.openxmlformats.org/officeDocument/2006/relationships/slide" Target="/ppt/slides/slide3.xml" Id="Rb0c254f034d4447c" /><Relationship Type="http://schemas.openxmlformats.org/officeDocument/2006/relationships/slide" Target="/ppt/slides/slide4.xml" Id="Rf0d9b7a68d704d38" /><Relationship Type="http://schemas.openxmlformats.org/officeDocument/2006/relationships/slide" Target="/ppt/slides/slide5.xml" Id="R1ed814a534654968" /><Relationship Type="http://schemas.openxmlformats.org/officeDocument/2006/relationships/slide" Target="/ppt/slides/slide6.xml" Id="R57e5f6074e834568" /><Relationship Type="http://schemas.openxmlformats.org/officeDocument/2006/relationships/slide" Target="/ppt/slides/slide7.xml" Id="Rcec26e4ce1db4b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cd3372675244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8864ee349456c" /><Relationship Type="http://schemas.openxmlformats.org/officeDocument/2006/relationships/theme" Target="/ppt/slideMasters/theme/theme1.xml" Id="R84cbdaeb2aeb45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a8864ee34945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98043a7c040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14235a94346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2efed36794c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eea9e1b3b4b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a91a6479841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76331834f42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ddd97b84441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 KIRKEBY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KIRKEBY INVEST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3 694 783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3 463 943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3 480 069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47 175 227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51 189 135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ANCHERSEN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EIVIND ANCHERSEN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LINA SYNNØVE ANCHERSEN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Åsløkkveien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pere-an@online.no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