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269928501944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917a69c8384eb5"/>
  </p:sldMasterIdLst>
  <p:sldIdLst>
    <p:sldId xmlns:r="http://schemas.openxmlformats.org/officeDocument/2006/relationships" id="256" r:id="Rc197c8e91bc64673"/>
    <p:sldId xmlns:r="http://schemas.openxmlformats.org/officeDocument/2006/relationships" id="257" r:id="Rd9ca240370f7469b"/>
    <p:sldId xmlns:r="http://schemas.openxmlformats.org/officeDocument/2006/relationships" id="258" r:id="R993bc052bac6415b"/>
    <p:sldId xmlns:r="http://schemas.openxmlformats.org/officeDocument/2006/relationships" id="259" r:id="Rc150cccc986b4471"/>
    <p:sldId xmlns:r="http://schemas.openxmlformats.org/officeDocument/2006/relationships" id="260" r:id="R843b4a2789ad40b6"/>
    <p:sldId xmlns:r="http://schemas.openxmlformats.org/officeDocument/2006/relationships" id="261" r:id="Re9568bc03a7547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17a69c8384eb5" /><Relationship Type="http://schemas.openxmlformats.org/officeDocument/2006/relationships/slide" Target="/ppt/slides/slide1.xml" Id="Rc197c8e91bc64673" /><Relationship Type="http://schemas.openxmlformats.org/officeDocument/2006/relationships/slide" Target="/ppt/slides/slide2.xml" Id="Rd9ca240370f7469b" /><Relationship Type="http://schemas.openxmlformats.org/officeDocument/2006/relationships/slide" Target="/ppt/slides/slide3.xml" Id="R993bc052bac6415b" /><Relationship Type="http://schemas.openxmlformats.org/officeDocument/2006/relationships/slide" Target="/ppt/slides/slide4.xml" Id="Rc150cccc986b4471" /><Relationship Type="http://schemas.openxmlformats.org/officeDocument/2006/relationships/slide" Target="/ppt/slides/slide5.xml" Id="R843b4a2789ad40b6" /><Relationship Type="http://schemas.openxmlformats.org/officeDocument/2006/relationships/slide" Target="/ppt/slides/slide6.xml" Id="Re9568bc03a7547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ae658eccd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80e57b8034244" /><Relationship Type="http://schemas.openxmlformats.org/officeDocument/2006/relationships/theme" Target="/ppt/slideMasters/theme/theme1.xml" Id="Rb04e418c2501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80e57b80342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85f74ef3d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f41d464ca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63298f642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b3e313a1d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8775095b64f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0286c219f4f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