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9306596d0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687b764834ca4"/>
  </p:sldMasterIdLst>
  <p:sldIdLst>
    <p:sldId xmlns:r="http://schemas.openxmlformats.org/officeDocument/2006/relationships" id="256" r:id="R2e697b195dc3457b"/>
    <p:sldId xmlns:r="http://schemas.openxmlformats.org/officeDocument/2006/relationships" id="257" r:id="R0772e8653e83405e"/>
    <p:sldId xmlns:r="http://schemas.openxmlformats.org/officeDocument/2006/relationships" id="258" r:id="Rd080d1ec9de64a25"/>
    <p:sldId xmlns:r="http://schemas.openxmlformats.org/officeDocument/2006/relationships" id="259" r:id="R6b077e821e7943cd"/>
    <p:sldId xmlns:r="http://schemas.openxmlformats.org/officeDocument/2006/relationships" id="260" r:id="Rc7ddb404d7694bd9"/>
    <p:sldId xmlns:r="http://schemas.openxmlformats.org/officeDocument/2006/relationships" id="261" r:id="R679d464bb2e141f4"/>
    <p:sldId xmlns:r="http://schemas.openxmlformats.org/officeDocument/2006/relationships" id="262" r:id="R13d3b694549a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687b764834ca4" /><Relationship Type="http://schemas.openxmlformats.org/officeDocument/2006/relationships/slide" Target="/ppt/slides/slide1.xml" Id="R2e697b195dc3457b" /><Relationship Type="http://schemas.openxmlformats.org/officeDocument/2006/relationships/slide" Target="/ppt/slides/slide2.xml" Id="R0772e8653e83405e" /><Relationship Type="http://schemas.openxmlformats.org/officeDocument/2006/relationships/slide" Target="/ppt/slides/slide3.xml" Id="Rd080d1ec9de64a25" /><Relationship Type="http://schemas.openxmlformats.org/officeDocument/2006/relationships/slide" Target="/ppt/slides/slide4.xml" Id="R6b077e821e7943cd" /><Relationship Type="http://schemas.openxmlformats.org/officeDocument/2006/relationships/slide" Target="/ppt/slides/slide5.xml" Id="Rc7ddb404d7694bd9" /><Relationship Type="http://schemas.openxmlformats.org/officeDocument/2006/relationships/slide" Target="/ppt/slides/slide6.xml" Id="R679d464bb2e141f4" /><Relationship Type="http://schemas.openxmlformats.org/officeDocument/2006/relationships/slide" Target="/ppt/slides/slide7.xml" Id="R13d3b694549a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a9d4486c5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2ee74ff4f4eab" /><Relationship Type="http://schemas.openxmlformats.org/officeDocument/2006/relationships/theme" Target="/ppt/slideMasters/theme/theme1.xml" Id="Rfaa866e487b3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e2ee74ff4f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7167fcfbb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31ba6d57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4ffcc8631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39ee4914440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b10dd56134d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58f61529b40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91d38bddf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 LØNNING INVEST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32 907 944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32 460 041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34 921 372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Vodlavegen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992 072 016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 LØNNING INVEST AS</a:t>
            </a:r>
          </a:p>
        </p:txBody>
      </p:sp>
    </p:spTree>
  </p:cSld>
  <p:clrMapOvr>
    <a:masterClrMapping xmlns:a="http://schemas.openxmlformats.org/drawingml/2006/main"/>
  </p:clrMapOvr>
</p:sld>
</file>