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e2d7f293b5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f2be138744312"/>
  </p:sldMasterIdLst>
  <p:sldIdLst>
    <p:sldId xmlns:r="http://schemas.openxmlformats.org/officeDocument/2006/relationships" id="256" r:id="R75e2a72e4d58458a"/>
    <p:sldId xmlns:r="http://schemas.openxmlformats.org/officeDocument/2006/relationships" id="257" r:id="R55f5b04e2faa489c"/>
    <p:sldId xmlns:r="http://schemas.openxmlformats.org/officeDocument/2006/relationships" id="258" r:id="R189f3e7a088748d4"/>
    <p:sldId xmlns:r="http://schemas.openxmlformats.org/officeDocument/2006/relationships" id="259" r:id="R6d937ecf96ef495a"/>
    <p:sldId xmlns:r="http://schemas.openxmlformats.org/officeDocument/2006/relationships" id="260" r:id="R5d7dcc701b2c4e58"/>
    <p:sldId xmlns:r="http://schemas.openxmlformats.org/officeDocument/2006/relationships" id="261" r:id="R6ece598f8574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f2be138744312" /><Relationship Type="http://schemas.openxmlformats.org/officeDocument/2006/relationships/slide" Target="/ppt/slides/slide1.xml" Id="R75e2a72e4d58458a" /><Relationship Type="http://schemas.openxmlformats.org/officeDocument/2006/relationships/slide" Target="/ppt/slides/slide2.xml" Id="R55f5b04e2faa489c" /><Relationship Type="http://schemas.openxmlformats.org/officeDocument/2006/relationships/slide" Target="/ppt/slides/slide3.xml" Id="R189f3e7a088748d4" /><Relationship Type="http://schemas.openxmlformats.org/officeDocument/2006/relationships/slide" Target="/ppt/slides/slide4.xml" Id="R6d937ecf96ef495a" /><Relationship Type="http://schemas.openxmlformats.org/officeDocument/2006/relationships/slide" Target="/ppt/slides/slide5.xml" Id="R5d7dcc701b2c4e58" /><Relationship Type="http://schemas.openxmlformats.org/officeDocument/2006/relationships/slide" Target="/ppt/slides/slide6.xml" Id="R6ece598f8574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7128d8b56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9a843e72a4c0e" /><Relationship Type="http://schemas.openxmlformats.org/officeDocument/2006/relationships/theme" Target="/ppt/slideMasters/theme/theme1.xml" Id="R33dfb12af5d6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9a843e72a4c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db977abb1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932f47aa4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496a55452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fecdd5e3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993be2aae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fae25bdd642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KROSSHAUG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Reilstadvegen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