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26012fd5c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27c8e04ee4929"/>
  </p:sldMasterIdLst>
  <p:sldIdLst>
    <p:sldId xmlns:r="http://schemas.openxmlformats.org/officeDocument/2006/relationships" id="256" r:id="Rad3989df934b4d1d"/>
    <p:sldId xmlns:r="http://schemas.openxmlformats.org/officeDocument/2006/relationships" id="257" r:id="Re5fe446d0c8a454f"/>
    <p:sldId xmlns:r="http://schemas.openxmlformats.org/officeDocument/2006/relationships" id="258" r:id="R5089be35a76b4b4c"/>
    <p:sldId xmlns:r="http://schemas.openxmlformats.org/officeDocument/2006/relationships" id="259" r:id="Re0bb8e9ecbfb4873"/>
    <p:sldId xmlns:r="http://schemas.openxmlformats.org/officeDocument/2006/relationships" id="260" r:id="R50271c832f924fd4"/>
    <p:sldId xmlns:r="http://schemas.openxmlformats.org/officeDocument/2006/relationships" id="261" r:id="Rc8b0070f350347b7"/>
    <p:sldId xmlns:r="http://schemas.openxmlformats.org/officeDocument/2006/relationships" id="262" r:id="Rc6e4298a0a88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27c8e04ee4929" /><Relationship Type="http://schemas.openxmlformats.org/officeDocument/2006/relationships/slide" Target="/ppt/slides/slide1.xml" Id="Rad3989df934b4d1d" /><Relationship Type="http://schemas.openxmlformats.org/officeDocument/2006/relationships/slide" Target="/ppt/slides/slide2.xml" Id="Re5fe446d0c8a454f" /><Relationship Type="http://schemas.openxmlformats.org/officeDocument/2006/relationships/slide" Target="/ppt/slides/slide3.xml" Id="R5089be35a76b4b4c" /><Relationship Type="http://schemas.openxmlformats.org/officeDocument/2006/relationships/slide" Target="/ppt/slides/slide4.xml" Id="Re0bb8e9ecbfb4873" /><Relationship Type="http://schemas.openxmlformats.org/officeDocument/2006/relationships/slide" Target="/ppt/slides/slide5.xml" Id="R50271c832f924fd4" /><Relationship Type="http://schemas.openxmlformats.org/officeDocument/2006/relationships/slide" Target="/ppt/slides/slide6.xml" Id="Rc8b0070f350347b7" /><Relationship Type="http://schemas.openxmlformats.org/officeDocument/2006/relationships/slide" Target="/ppt/slides/slide7.xml" Id="Rc6e4298a0a88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d773d6b0c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ed17a26154511" /><Relationship Type="http://schemas.openxmlformats.org/officeDocument/2006/relationships/theme" Target="/ppt/slideMasters/theme/theme1.xml" Id="R9fd5a5eb04b5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ed17a2615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919636a6e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cda2546e1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c08f34ea1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77fb0c785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decab2ad4c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4168a40b7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312342534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