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52f69a7e9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f84012c2749b3"/>
  </p:sldMasterIdLst>
  <p:sldIdLst>
    <p:sldId xmlns:r="http://schemas.openxmlformats.org/officeDocument/2006/relationships" id="256" r:id="Redc6950e20d943aa"/>
    <p:sldId xmlns:r="http://schemas.openxmlformats.org/officeDocument/2006/relationships" id="257" r:id="R1bc1e3b4e4c74900"/>
    <p:sldId xmlns:r="http://schemas.openxmlformats.org/officeDocument/2006/relationships" id="258" r:id="R47b4871edb8949e4"/>
    <p:sldId xmlns:r="http://schemas.openxmlformats.org/officeDocument/2006/relationships" id="259" r:id="Rb37412a443e34637"/>
    <p:sldId xmlns:r="http://schemas.openxmlformats.org/officeDocument/2006/relationships" id="260" r:id="R0fff40d4bbab42c0"/>
    <p:sldId xmlns:r="http://schemas.openxmlformats.org/officeDocument/2006/relationships" id="261" r:id="Rbc21260cf8b2452f"/>
    <p:sldId xmlns:r="http://schemas.openxmlformats.org/officeDocument/2006/relationships" id="262" r:id="R41ec8633af1e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f84012c2749b3" /><Relationship Type="http://schemas.openxmlformats.org/officeDocument/2006/relationships/slide" Target="/ppt/slides/slide1.xml" Id="Redc6950e20d943aa" /><Relationship Type="http://schemas.openxmlformats.org/officeDocument/2006/relationships/slide" Target="/ppt/slides/slide2.xml" Id="R1bc1e3b4e4c74900" /><Relationship Type="http://schemas.openxmlformats.org/officeDocument/2006/relationships/slide" Target="/ppt/slides/slide3.xml" Id="R47b4871edb8949e4" /><Relationship Type="http://schemas.openxmlformats.org/officeDocument/2006/relationships/slide" Target="/ppt/slides/slide4.xml" Id="Rb37412a443e34637" /><Relationship Type="http://schemas.openxmlformats.org/officeDocument/2006/relationships/slide" Target="/ppt/slides/slide5.xml" Id="R0fff40d4bbab42c0" /><Relationship Type="http://schemas.openxmlformats.org/officeDocument/2006/relationships/slide" Target="/ppt/slides/slide6.xml" Id="Rbc21260cf8b2452f" /><Relationship Type="http://schemas.openxmlformats.org/officeDocument/2006/relationships/slide" Target="/ppt/slides/slide7.xml" Id="R41ec8633af1e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e0147e429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ba957172b4566" /><Relationship Type="http://schemas.openxmlformats.org/officeDocument/2006/relationships/theme" Target="/ppt/slideMasters/theme/theme1.xml" Id="R5ad8f6f75b0e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ba957172b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5c2e9c909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560a16e7b49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fb68b13c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2366cda3f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73fb63219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af21b428d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4f42b2fc546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