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b33257d5c864b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b8aeaf81ec4f69"/>
  </p:sldMasterIdLst>
  <p:sldIdLst>
    <p:sldId xmlns:r="http://schemas.openxmlformats.org/officeDocument/2006/relationships" id="256" r:id="R29d40bdd3e9a44d4"/>
    <p:sldId xmlns:r="http://schemas.openxmlformats.org/officeDocument/2006/relationships" id="257" r:id="R3c85cc962d4141e7"/>
    <p:sldId xmlns:r="http://schemas.openxmlformats.org/officeDocument/2006/relationships" id="258" r:id="R6c90b5d9fa2e4b4f"/>
    <p:sldId xmlns:r="http://schemas.openxmlformats.org/officeDocument/2006/relationships" id="259" r:id="Rde4adc76b7cb427c"/>
    <p:sldId xmlns:r="http://schemas.openxmlformats.org/officeDocument/2006/relationships" id="260" r:id="R0613f16a75d644d9"/>
    <p:sldId xmlns:r="http://schemas.openxmlformats.org/officeDocument/2006/relationships" id="261" r:id="Rce695a5e84194236"/>
    <p:sldId xmlns:r="http://schemas.openxmlformats.org/officeDocument/2006/relationships" id="262" r:id="R90f41fd4cea34e0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b8aeaf81ec4f69" /><Relationship Type="http://schemas.openxmlformats.org/officeDocument/2006/relationships/slide" Target="/ppt/slides/slide1.xml" Id="R29d40bdd3e9a44d4" /><Relationship Type="http://schemas.openxmlformats.org/officeDocument/2006/relationships/slide" Target="/ppt/slides/slide2.xml" Id="R3c85cc962d4141e7" /><Relationship Type="http://schemas.openxmlformats.org/officeDocument/2006/relationships/slide" Target="/ppt/slides/slide3.xml" Id="R6c90b5d9fa2e4b4f" /><Relationship Type="http://schemas.openxmlformats.org/officeDocument/2006/relationships/slide" Target="/ppt/slides/slide4.xml" Id="Rde4adc76b7cb427c" /><Relationship Type="http://schemas.openxmlformats.org/officeDocument/2006/relationships/slide" Target="/ppt/slides/slide5.xml" Id="R0613f16a75d644d9" /><Relationship Type="http://schemas.openxmlformats.org/officeDocument/2006/relationships/slide" Target="/ppt/slides/slide6.xml" Id="Rce695a5e84194236" /><Relationship Type="http://schemas.openxmlformats.org/officeDocument/2006/relationships/slide" Target="/ppt/slides/slide7.xml" Id="R90f41fd4cea34e0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2fcf1bad4c49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69367a306a4fa3" /><Relationship Type="http://schemas.openxmlformats.org/officeDocument/2006/relationships/theme" Target="/ppt/slideMasters/theme/theme1.xml" Id="Rc1417d72f36941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a69367a306a4fa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8f985940847a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56f1521f647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2a79c69a914ef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300f231014a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725fcf305e4bc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491071573142e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e1d7e2ca06444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ANGVIK PROSJEKTERING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PROSJEKTERING AS ble etablert [år] og holder til i Angvik.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7 207 226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1 990 580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3 762 036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INDERGÅRD VEGARD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GRYTNES ENTREPRENØR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TJELLE-SØRVIK HÅVARD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KJÆRNLI ESPEN  –  13,0 %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Angvik Næringspark, Fabrikkvegen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6636 Angvik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991 925 562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