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f2d220dfd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f1528037c4d51"/>
  </p:sldMasterIdLst>
  <p:sldIdLst>
    <p:sldId xmlns:r="http://schemas.openxmlformats.org/officeDocument/2006/relationships" id="256" r:id="Rb835b0fe8f36490a"/>
    <p:sldId xmlns:r="http://schemas.openxmlformats.org/officeDocument/2006/relationships" id="257" r:id="Rb7a02395e7574f2e"/>
    <p:sldId xmlns:r="http://schemas.openxmlformats.org/officeDocument/2006/relationships" id="258" r:id="R18438107ba9649ee"/>
    <p:sldId xmlns:r="http://schemas.openxmlformats.org/officeDocument/2006/relationships" id="259" r:id="R94548d47d59f4f3a"/>
    <p:sldId xmlns:r="http://schemas.openxmlformats.org/officeDocument/2006/relationships" id="260" r:id="R3913640842d7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f1528037c4d51" /><Relationship Type="http://schemas.openxmlformats.org/officeDocument/2006/relationships/slide" Target="/ppt/slides/slide1.xml" Id="Rb835b0fe8f36490a" /><Relationship Type="http://schemas.openxmlformats.org/officeDocument/2006/relationships/slide" Target="/ppt/slides/slide2.xml" Id="Rb7a02395e7574f2e" /><Relationship Type="http://schemas.openxmlformats.org/officeDocument/2006/relationships/slide" Target="/ppt/slides/slide3.xml" Id="R18438107ba9649ee" /><Relationship Type="http://schemas.openxmlformats.org/officeDocument/2006/relationships/slide" Target="/ppt/slides/slide4.xml" Id="R94548d47d59f4f3a" /><Relationship Type="http://schemas.openxmlformats.org/officeDocument/2006/relationships/slide" Target="/ppt/slides/slide5.xml" Id="R3913640842d7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2d66950b3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834fd7804342" /><Relationship Type="http://schemas.openxmlformats.org/officeDocument/2006/relationships/theme" Target="/ppt/slideMasters/theme/theme1.xml" Id="R85ab484bd5a1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c834fd780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05bfd4da0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9b963454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ea3a9a2446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58e54af3a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d70b26bb14a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SERVICETJENESTER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SERVICETJENESTER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