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6fd2181489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56a489dc54255"/>
  </p:sldMasterIdLst>
  <p:sldIdLst>
    <p:sldId xmlns:r="http://schemas.openxmlformats.org/officeDocument/2006/relationships" id="256" r:id="R4d3c40daa751461c"/>
    <p:sldId xmlns:r="http://schemas.openxmlformats.org/officeDocument/2006/relationships" id="257" r:id="Ra0e9a8ca8f654ec1"/>
    <p:sldId xmlns:r="http://schemas.openxmlformats.org/officeDocument/2006/relationships" id="258" r:id="R913d9cb0ad4f420d"/>
    <p:sldId xmlns:r="http://schemas.openxmlformats.org/officeDocument/2006/relationships" id="259" r:id="R9abeb2c76ec34272"/>
    <p:sldId xmlns:r="http://schemas.openxmlformats.org/officeDocument/2006/relationships" id="260" r:id="R8d135eeacafe4fc7"/>
    <p:sldId xmlns:r="http://schemas.openxmlformats.org/officeDocument/2006/relationships" id="261" r:id="R92fefc36cf554107"/>
    <p:sldId xmlns:r="http://schemas.openxmlformats.org/officeDocument/2006/relationships" id="262" r:id="Rd4b94e317eef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56a489dc54255" /><Relationship Type="http://schemas.openxmlformats.org/officeDocument/2006/relationships/slide" Target="/ppt/slides/slide1.xml" Id="R4d3c40daa751461c" /><Relationship Type="http://schemas.openxmlformats.org/officeDocument/2006/relationships/slide" Target="/ppt/slides/slide2.xml" Id="Ra0e9a8ca8f654ec1" /><Relationship Type="http://schemas.openxmlformats.org/officeDocument/2006/relationships/slide" Target="/ppt/slides/slide3.xml" Id="R913d9cb0ad4f420d" /><Relationship Type="http://schemas.openxmlformats.org/officeDocument/2006/relationships/slide" Target="/ppt/slides/slide4.xml" Id="R9abeb2c76ec34272" /><Relationship Type="http://schemas.openxmlformats.org/officeDocument/2006/relationships/slide" Target="/ppt/slides/slide5.xml" Id="R8d135eeacafe4fc7" /><Relationship Type="http://schemas.openxmlformats.org/officeDocument/2006/relationships/slide" Target="/ppt/slides/slide6.xml" Id="R92fefc36cf554107" /><Relationship Type="http://schemas.openxmlformats.org/officeDocument/2006/relationships/slide" Target="/ppt/slides/slide7.xml" Id="Rd4b94e317eef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d7a57f1ed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735f026174368" /><Relationship Type="http://schemas.openxmlformats.org/officeDocument/2006/relationships/theme" Target="/ppt/slideMasters/theme/theme1.xml" Id="Ra9db7dc25568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7735f02617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16db499a5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63228ab0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ed8945f35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da92f49c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60cf62ecd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8c31adc7b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6ef73f053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