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8d758ef70b4e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d40187a0264dc0"/>
  </p:sldMasterIdLst>
  <p:sldIdLst>
    <p:sldId xmlns:r="http://schemas.openxmlformats.org/officeDocument/2006/relationships" id="256" r:id="R456acc09bec242e2"/>
    <p:sldId xmlns:r="http://schemas.openxmlformats.org/officeDocument/2006/relationships" id="257" r:id="R56a0e5debfb14063"/>
    <p:sldId xmlns:r="http://schemas.openxmlformats.org/officeDocument/2006/relationships" id="258" r:id="R27cd757bc81e459e"/>
    <p:sldId xmlns:r="http://schemas.openxmlformats.org/officeDocument/2006/relationships" id="259" r:id="R1811c2b955f64a59"/>
    <p:sldId xmlns:r="http://schemas.openxmlformats.org/officeDocument/2006/relationships" id="260" r:id="R93fe9b06f9084b89"/>
    <p:sldId xmlns:r="http://schemas.openxmlformats.org/officeDocument/2006/relationships" id="261" r:id="R5e23317218b0409a"/>
    <p:sldId xmlns:r="http://schemas.openxmlformats.org/officeDocument/2006/relationships" id="262" r:id="R185bdfc88d8e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40187a0264dc0" /><Relationship Type="http://schemas.openxmlformats.org/officeDocument/2006/relationships/slide" Target="/ppt/slides/slide1.xml" Id="R456acc09bec242e2" /><Relationship Type="http://schemas.openxmlformats.org/officeDocument/2006/relationships/slide" Target="/ppt/slides/slide2.xml" Id="R56a0e5debfb14063" /><Relationship Type="http://schemas.openxmlformats.org/officeDocument/2006/relationships/slide" Target="/ppt/slides/slide3.xml" Id="R27cd757bc81e459e" /><Relationship Type="http://schemas.openxmlformats.org/officeDocument/2006/relationships/slide" Target="/ppt/slides/slide4.xml" Id="R1811c2b955f64a59" /><Relationship Type="http://schemas.openxmlformats.org/officeDocument/2006/relationships/slide" Target="/ppt/slides/slide5.xml" Id="R93fe9b06f9084b89" /><Relationship Type="http://schemas.openxmlformats.org/officeDocument/2006/relationships/slide" Target="/ppt/slides/slide6.xml" Id="R5e23317218b0409a" /><Relationship Type="http://schemas.openxmlformats.org/officeDocument/2006/relationships/slide" Target="/ppt/slides/slide7.xml" Id="R185bdfc88d8e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b972da228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e67db9fbb4786" /><Relationship Type="http://schemas.openxmlformats.org/officeDocument/2006/relationships/theme" Target="/ppt/slideMasters/theme/theme1.xml" Id="R327674545c87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0e67db9fbb47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db580ac0440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5c078bbe5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e1be43e1d46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a46565701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25f252923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c82a88466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c360171204a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