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298286b76b4e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754282f7f44e90"/>
  </p:sldMasterIdLst>
  <p:sldIdLst>
    <p:sldId xmlns:r="http://schemas.openxmlformats.org/officeDocument/2006/relationships" id="256" r:id="Rd072ba747ab64069"/>
    <p:sldId xmlns:r="http://schemas.openxmlformats.org/officeDocument/2006/relationships" id="257" r:id="R9b6a74aecff14ede"/>
    <p:sldId xmlns:r="http://schemas.openxmlformats.org/officeDocument/2006/relationships" id="258" r:id="Re8bd5c28351e47de"/>
    <p:sldId xmlns:r="http://schemas.openxmlformats.org/officeDocument/2006/relationships" id="259" r:id="Rcdc48f11f5a64c15"/>
    <p:sldId xmlns:r="http://schemas.openxmlformats.org/officeDocument/2006/relationships" id="260" r:id="R2d3371e4d1a84045"/>
    <p:sldId xmlns:r="http://schemas.openxmlformats.org/officeDocument/2006/relationships" id="261" r:id="R1b78e2d0c1694057"/>
    <p:sldId xmlns:r="http://schemas.openxmlformats.org/officeDocument/2006/relationships" id="262" r:id="Rdc42168c814f4d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754282f7f44e90" /><Relationship Type="http://schemas.openxmlformats.org/officeDocument/2006/relationships/slide" Target="/ppt/slides/slide1.xml" Id="Rd072ba747ab64069" /><Relationship Type="http://schemas.openxmlformats.org/officeDocument/2006/relationships/slide" Target="/ppt/slides/slide2.xml" Id="R9b6a74aecff14ede" /><Relationship Type="http://schemas.openxmlformats.org/officeDocument/2006/relationships/slide" Target="/ppt/slides/slide3.xml" Id="Re8bd5c28351e47de" /><Relationship Type="http://schemas.openxmlformats.org/officeDocument/2006/relationships/slide" Target="/ppt/slides/slide4.xml" Id="Rcdc48f11f5a64c15" /><Relationship Type="http://schemas.openxmlformats.org/officeDocument/2006/relationships/slide" Target="/ppt/slides/slide5.xml" Id="R2d3371e4d1a84045" /><Relationship Type="http://schemas.openxmlformats.org/officeDocument/2006/relationships/slide" Target="/ppt/slides/slide6.xml" Id="R1b78e2d0c1694057" /><Relationship Type="http://schemas.openxmlformats.org/officeDocument/2006/relationships/slide" Target="/ppt/slides/slide7.xml" Id="Rdc42168c814f4d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172faca7b344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35d5461054b66" /><Relationship Type="http://schemas.openxmlformats.org/officeDocument/2006/relationships/theme" Target="/ppt/slideMasters/theme/theme1.xml" Id="R41c17f01f28644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d35d5461054b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57900a3d543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0ff00171e44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12c79916d46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13d5869ca40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00684dae548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2fbbbffd643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f47f18d124d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MARKAGARDEN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MARKAGARDEN AS ble etablert [år] og holder til i Vigrestad.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903 665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544 372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900 075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1 572 941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13 559 665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BML INVEST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WALDELAND OLE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Skogateigen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bjorn@bobyggjaren.no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