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e6b6b2a25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f6ed7d7eb4bf8"/>
  </p:sldMasterIdLst>
  <p:sldIdLst>
    <p:sldId xmlns:r="http://schemas.openxmlformats.org/officeDocument/2006/relationships" id="256" r:id="R43918cc9b3e84baf"/>
    <p:sldId xmlns:r="http://schemas.openxmlformats.org/officeDocument/2006/relationships" id="257" r:id="Rd72d25f590e0436e"/>
    <p:sldId xmlns:r="http://schemas.openxmlformats.org/officeDocument/2006/relationships" id="258" r:id="Rc135ce6df9ec428b"/>
    <p:sldId xmlns:r="http://schemas.openxmlformats.org/officeDocument/2006/relationships" id="259" r:id="Rc7e30912156f4aab"/>
    <p:sldId xmlns:r="http://schemas.openxmlformats.org/officeDocument/2006/relationships" id="260" r:id="R2370bab442594013"/>
    <p:sldId xmlns:r="http://schemas.openxmlformats.org/officeDocument/2006/relationships" id="261" r:id="R68ad346e10064396"/>
    <p:sldId xmlns:r="http://schemas.openxmlformats.org/officeDocument/2006/relationships" id="262" r:id="R559b11b8325d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f6ed7d7eb4bf8" /><Relationship Type="http://schemas.openxmlformats.org/officeDocument/2006/relationships/slide" Target="/ppt/slides/slide1.xml" Id="R43918cc9b3e84baf" /><Relationship Type="http://schemas.openxmlformats.org/officeDocument/2006/relationships/slide" Target="/ppt/slides/slide2.xml" Id="Rd72d25f590e0436e" /><Relationship Type="http://schemas.openxmlformats.org/officeDocument/2006/relationships/slide" Target="/ppt/slides/slide3.xml" Id="Rc135ce6df9ec428b" /><Relationship Type="http://schemas.openxmlformats.org/officeDocument/2006/relationships/slide" Target="/ppt/slides/slide4.xml" Id="Rc7e30912156f4aab" /><Relationship Type="http://schemas.openxmlformats.org/officeDocument/2006/relationships/slide" Target="/ppt/slides/slide5.xml" Id="R2370bab442594013" /><Relationship Type="http://schemas.openxmlformats.org/officeDocument/2006/relationships/slide" Target="/ppt/slides/slide6.xml" Id="R68ad346e10064396" /><Relationship Type="http://schemas.openxmlformats.org/officeDocument/2006/relationships/slide" Target="/ppt/slides/slide7.xml" Id="R559b11b8325d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98cc9c12d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445d9ea004098" /><Relationship Type="http://schemas.openxmlformats.org/officeDocument/2006/relationships/theme" Target="/ppt/slideMasters/theme/theme1.xml" Id="R091c4679b745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445d9ea0040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44e0fc63f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061602076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7ce717a9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e442ab1e0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20b198b12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a8bd8a50442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4f2ef68f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