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00c65629d743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5c6b1d97264bc2"/>
  </p:sldMasterIdLst>
  <p:sldIdLst>
    <p:sldId xmlns:r="http://schemas.openxmlformats.org/officeDocument/2006/relationships" id="256" r:id="R735f7985179c4c17"/>
    <p:sldId xmlns:r="http://schemas.openxmlformats.org/officeDocument/2006/relationships" id="257" r:id="R7b287854288f47df"/>
    <p:sldId xmlns:r="http://schemas.openxmlformats.org/officeDocument/2006/relationships" id="258" r:id="Rbfb0f99055a3463b"/>
    <p:sldId xmlns:r="http://schemas.openxmlformats.org/officeDocument/2006/relationships" id="259" r:id="Rf240793c6a8c436f"/>
    <p:sldId xmlns:r="http://schemas.openxmlformats.org/officeDocument/2006/relationships" id="260" r:id="R86916d3b9693499b"/>
    <p:sldId xmlns:r="http://schemas.openxmlformats.org/officeDocument/2006/relationships" id="261" r:id="R9af87367fd0440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5c6b1d97264bc2" /><Relationship Type="http://schemas.openxmlformats.org/officeDocument/2006/relationships/slide" Target="/ppt/slides/slide1.xml" Id="R735f7985179c4c17" /><Relationship Type="http://schemas.openxmlformats.org/officeDocument/2006/relationships/slide" Target="/ppt/slides/slide2.xml" Id="R7b287854288f47df" /><Relationship Type="http://schemas.openxmlformats.org/officeDocument/2006/relationships/slide" Target="/ppt/slides/slide3.xml" Id="Rbfb0f99055a3463b" /><Relationship Type="http://schemas.openxmlformats.org/officeDocument/2006/relationships/slide" Target="/ppt/slides/slide4.xml" Id="Rf240793c6a8c436f" /><Relationship Type="http://schemas.openxmlformats.org/officeDocument/2006/relationships/slide" Target="/ppt/slides/slide5.xml" Id="R86916d3b9693499b" /><Relationship Type="http://schemas.openxmlformats.org/officeDocument/2006/relationships/slide" Target="/ppt/slides/slide6.xml" Id="R9af87367fd0440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ebf880c0744d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2b3dbc4e74f15" /><Relationship Type="http://schemas.openxmlformats.org/officeDocument/2006/relationships/theme" Target="/ppt/slideMasters/theme/theme1.xml" Id="Rf70ac240bfc244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f2b3dbc4e74f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2463cd80741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84fdbf22140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3cb85774d4b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0bde5d57447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92d1145f940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efc8c644a48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MARKAGARDEN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Skogateigen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bjorn@bobyggjaren.no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