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4f02361644b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430e53679421e"/>
  </p:sldMasterIdLst>
  <p:sldIdLst>
    <p:sldId xmlns:r="http://schemas.openxmlformats.org/officeDocument/2006/relationships" id="256" r:id="R1cfc0003607a4fbb"/>
    <p:sldId xmlns:r="http://schemas.openxmlformats.org/officeDocument/2006/relationships" id="257" r:id="R24ceaae0a3754c84"/>
    <p:sldId xmlns:r="http://schemas.openxmlformats.org/officeDocument/2006/relationships" id="258" r:id="R894aaee03df0499b"/>
    <p:sldId xmlns:r="http://schemas.openxmlformats.org/officeDocument/2006/relationships" id="259" r:id="Rcb04be76af1c492c"/>
    <p:sldId xmlns:r="http://schemas.openxmlformats.org/officeDocument/2006/relationships" id="260" r:id="R6f93be708cef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430e53679421e" /><Relationship Type="http://schemas.openxmlformats.org/officeDocument/2006/relationships/slide" Target="/ppt/slides/slide1.xml" Id="R1cfc0003607a4fbb" /><Relationship Type="http://schemas.openxmlformats.org/officeDocument/2006/relationships/slide" Target="/ppt/slides/slide2.xml" Id="R24ceaae0a3754c84" /><Relationship Type="http://schemas.openxmlformats.org/officeDocument/2006/relationships/slide" Target="/ppt/slides/slide3.xml" Id="R894aaee03df0499b" /><Relationship Type="http://schemas.openxmlformats.org/officeDocument/2006/relationships/slide" Target="/ppt/slides/slide4.xml" Id="Rcb04be76af1c492c" /><Relationship Type="http://schemas.openxmlformats.org/officeDocument/2006/relationships/slide" Target="/ppt/slides/slide5.xml" Id="R6f93be708cef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5daef5e7d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7cd4586144b53" /><Relationship Type="http://schemas.openxmlformats.org/officeDocument/2006/relationships/theme" Target="/ppt/slideMasters/theme/theme1.xml" Id="R0b9c301f12cf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7cd458614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9db900839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53714a1274e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a7b7dc86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285f4942642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ad7eb04ce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