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e0916313146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8d0febc6647b2"/>
  </p:sldMasterIdLst>
  <p:sldIdLst>
    <p:sldId xmlns:r="http://schemas.openxmlformats.org/officeDocument/2006/relationships" id="256" r:id="R0723a28bc6df4254"/>
    <p:sldId xmlns:r="http://schemas.openxmlformats.org/officeDocument/2006/relationships" id="257" r:id="Re56ccf100e4b4e7a"/>
    <p:sldId xmlns:r="http://schemas.openxmlformats.org/officeDocument/2006/relationships" id="258" r:id="R0a2af0fcd112441b"/>
    <p:sldId xmlns:r="http://schemas.openxmlformats.org/officeDocument/2006/relationships" id="259" r:id="R6fc8b2c4a46c4d75"/>
    <p:sldId xmlns:r="http://schemas.openxmlformats.org/officeDocument/2006/relationships" id="260" r:id="R6bc7dfa02a064b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8d0febc6647b2" /><Relationship Type="http://schemas.openxmlformats.org/officeDocument/2006/relationships/slide" Target="/ppt/slides/slide1.xml" Id="R0723a28bc6df4254" /><Relationship Type="http://schemas.openxmlformats.org/officeDocument/2006/relationships/slide" Target="/ppt/slides/slide2.xml" Id="Re56ccf100e4b4e7a" /><Relationship Type="http://schemas.openxmlformats.org/officeDocument/2006/relationships/slide" Target="/ppt/slides/slide3.xml" Id="R0a2af0fcd112441b" /><Relationship Type="http://schemas.openxmlformats.org/officeDocument/2006/relationships/slide" Target="/ppt/slides/slide4.xml" Id="R6fc8b2c4a46c4d75" /><Relationship Type="http://schemas.openxmlformats.org/officeDocument/2006/relationships/slide" Target="/ppt/slides/slide5.xml" Id="R6bc7dfa02a064b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8715d9bee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e5dc166ea4a43" /><Relationship Type="http://schemas.openxmlformats.org/officeDocument/2006/relationships/theme" Target="/ppt/slideMasters/theme/theme1.xml" Id="R5919d17e8525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e5dc166ea4a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b0f132a69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feb2f1080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0891bb00142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0d7252f2a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f3efd10a6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