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d900ef1be14c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6da3e8dace4762"/>
  </p:sldMasterIdLst>
  <p:sldIdLst>
    <p:sldId xmlns:r="http://schemas.openxmlformats.org/officeDocument/2006/relationships" id="256" r:id="R64e4a3f93b7d4c44"/>
    <p:sldId xmlns:r="http://schemas.openxmlformats.org/officeDocument/2006/relationships" id="257" r:id="R641c9c9ad3a54810"/>
    <p:sldId xmlns:r="http://schemas.openxmlformats.org/officeDocument/2006/relationships" id="258" r:id="R965e13ed53c0423d"/>
    <p:sldId xmlns:r="http://schemas.openxmlformats.org/officeDocument/2006/relationships" id="259" r:id="R32b3a00c7e3e465e"/>
    <p:sldId xmlns:r="http://schemas.openxmlformats.org/officeDocument/2006/relationships" id="260" r:id="R5aa06b6e714949e6"/>
    <p:sldId xmlns:r="http://schemas.openxmlformats.org/officeDocument/2006/relationships" id="261" r:id="R781731301c324309"/>
    <p:sldId xmlns:r="http://schemas.openxmlformats.org/officeDocument/2006/relationships" id="262" r:id="Rd7841f4e0b5744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6da3e8dace4762" /><Relationship Type="http://schemas.openxmlformats.org/officeDocument/2006/relationships/slide" Target="/ppt/slides/slide1.xml" Id="R64e4a3f93b7d4c44" /><Relationship Type="http://schemas.openxmlformats.org/officeDocument/2006/relationships/slide" Target="/ppt/slides/slide2.xml" Id="R641c9c9ad3a54810" /><Relationship Type="http://schemas.openxmlformats.org/officeDocument/2006/relationships/slide" Target="/ppt/slides/slide3.xml" Id="R965e13ed53c0423d" /><Relationship Type="http://schemas.openxmlformats.org/officeDocument/2006/relationships/slide" Target="/ppt/slides/slide4.xml" Id="R32b3a00c7e3e465e" /><Relationship Type="http://schemas.openxmlformats.org/officeDocument/2006/relationships/slide" Target="/ppt/slides/slide5.xml" Id="R5aa06b6e714949e6" /><Relationship Type="http://schemas.openxmlformats.org/officeDocument/2006/relationships/slide" Target="/ppt/slides/slide6.xml" Id="R781731301c324309" /><Relationship Type="http://schemas.openxmlformats.org/officeDocument/2006/relationships/slide" Target="/ppt/slides/slide7.xml" Id="Rd7841f4e0b5744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f6b08a17f846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dd7ef340848c8" /><Relationship Type="http://schemas.openxmlformats.org/officeDocument/2006/relationships/theme" Target="/ppt/slideMasters/theme/theme1.xml" Id="R4fc8c69033734e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9dd7ef340848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594fde31740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bf0830cf448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37faf70024a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49b3aef2a4d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07789e1a947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1103619334a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9a223ff284a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NILSENBYGG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NILSENBYGG EIENDOM AS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1 824 918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505 127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arvidnilsen.bygg@gmail.com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991 780 939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