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267ce62894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1be2f5b324a93"/>
  </p:sldMasterIdLst>
  <p:sldIdLst>
    <p:sldId xmlns:r="http://schemas.openxmlformats.org/officeDocument/2006/relationships" id="256" r:id="R89239ecdc3414403"/>
    <p:sldId xmlns:r="http://schemas.openxmlformats.org/officeDocument/2006/relationships" id="257" r:id="Rbbc33717d3224f04"/>
    <p:sldId xmlns:r="http://schemas.openxmlformats.org/officeDocument/2006/relationships" id="258" r:id="Rbe53bf0bb01e4ec5"/>
    <p:sldId xmlns:r="http://schemas.openxmlformats.org/officeDocument/2006/relationships" id="259" r:id="Rae84633f76f349f5"/>
    <p:sldId xmlns:r="http://schemas.openxmlformats.org/officeDocument/2006/relationships" id="260" r:id="R5f93ad752b2d4c7c"/>
    <p:sldId xmlns:r="http://schemas.openxmlformats.org/officeDocument/2006/relationships" id="261" r:id="Rbb1da3bb3ea54b5e"/>
    <p:sldId xmlns:r="http://schemas.openxmlformats.org/officeDocument/2006/relationships" id="262" r:id="Rb49d14d8abb7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1be2f5b324a93" /><Relationship Type="http://schemas.openxmlformats.org/officeDocument/2006/relationships/slide" Target="/ppt/slides/slide1.xml" Id="R89239ecdc3414403" /><Relationship Type="http://schemas.openxmlformats.org/officeDocument/2006/relationships/slide" Target="/ppt/slides/slide2.xml" Id="Rbbc33717d3224f04" /><Relationship Type="http://schemas.openxmlformats.org/officeDocument/2006/relationships/slide" Target="/ppt/slides/slide3.xml" Id="Rbe53bf0bb01e4ec5" /><Relationship Type="http://schemas.openxmlformats.org/officeDocument/2006/relationships/slide" Target="/ppt/slides/slide4.xml" Id="Rae84633f76f349f5" /><Relationship Type="http://schemas.openxmlformats.org/officeDocument/2006/relationships/slide" Target="/ppt/slides/slide5.xml" Id="R5f93ad752b2d4c7c" /><Relationship Type="http://schemas.openxmlformats.org/officeDocument/2006/relationships/slide" Target="/ppt/slides/slide6.xml" Id="Rbb1da3bb3ea54b5e" /><Relationship Type="http://schemas.openxmlformats.org/officeDocument/2006/relationships/slide" Target="/ppt/slides/slide7.xml" Id="Rb49d14d8abb7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f050318a2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4a65d360a41d6" /><Relationship Type="http://schemas.openxmlformats.org/officeDocument/2006/relationships/theme" Target="/ppt/slideMasters/theme/theme1.xml" Id="R32150b191393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4a65d360a41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b1a7ee88549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3b54814bd45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adc0d5fba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ee258f2e043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63ca9145b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de23c7bd41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e308ab7e146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