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bf3b9d50fb46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1ce61898bc49fb"/>
  </p:sldMasterIdLst>
  <p:sldIdLst>
    <p:sldId xmlns:r="http://schemas.openxmlformats.org/officeDocument/2006/relationships" id="256" r:id="Rf95360bcab854a81"/>
    <p:sldId xmlns:r="http://schemas.openxmlformats.org/officeDocument/2006/relationships" id="257" r:id="R32423854ff88422f"/>
    <p:sldId xmlns:r="http://schemas.openxmlformats.org/officeDocument/2006/relationships" id="258" r:id="Rc4ff782eea65452e"/>
    <p:sldId xmlns:r="http://schemas.openxmlformats.org/officeDocument/2006/relationships" id="259" r:id="Rdc06c1fc9b2748dc"/>
    <p:sldId xmlns:r="http://schemas.openxmlformats.org/officeDocument/2006/relationships" id="260" r:id="R79dd14975cac457a"/>
    <p:sldId xmlns:r="http://schemas.openxmlformats.org/officeDocument/2006/relationships" id="261" r:id="R602c0e16b69d4463"/>
    <p:sldId xmlns:r="http://schemas.openxmlformats.org/officeDocument/2006/relationships" id="262" r:id="R06ccc164d6dc4c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ce61898bc49fb" /><Relationship Type="http://schemas.openxmlformats.org/officeDocument/2006/relationships/slide" Target="/ppt/slides/slide1.xml" Id="Rf95360bcab854a81" /><Relationship Type="http://schemas.openxmlformats.org/officeDocument/2006/relationships/slide" Target="/ppt/slides/slide2.xml" Id="R32423854ff88422f" /><Relationship Type="http://schemas.openxmlformats.org/officeDocument/2006/relationships/slide" Target="/ppt/slides/slide3.xml" Id="Rc4ff782eea65452e" /><Relationship Type="http://schemas.openxmlformats.org/officeDocument/2006/relationships/slide" Target="/ppt/slides/slide4.xml" Id="Rdc06c1fc9b2748dc" /><Relationship Type="http://schemas.openxmlformats.org/officeDocument/2006/relationships/slide" Target="/ppt/slides/slide5.xml" Id="R79dd14975cac457a" /><Relationship Type="http://schemas.openxmlformats.org/officeDocument/2006/relationships/slide" Target="/ppt/slides/slide6.xml" Id="R602c0e16b69d4463" /><Relationship Type="http://schemas.openxmlformats.org/officeDocument/2006/relationships/slide" Target="/ppt/slides/slide7.xml" Id="R06ccc164d6dc4c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490a0129c45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fc8b22b3d4596" /><Relationship Type="http://schemas.openxmlformats.org/officeDocument/2006/relationships/theme" Target="/ppt/slideMasters/theme/theme1.xml" Id="R3cb252b0e808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4fc8b22b3d45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74da5cf6848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52e3260e045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589ebcde84e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0c9bc5b3d41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fd6eaef00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da26a21f542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20ee9785449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JOTOCO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JOTOCO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 Mathildes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991 681 663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