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844577d7644b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18c78876be4c7d"/>
  </p:sldMasterIdLst>
  <p:sldIdLst>
    <p:sldId xmlns:r="http://schemas.openxmlformats.org/officeDocument/2006/relationships" id="256" r:id="Rf8114331e593479a"/>
    <p:sldId xmlns:r="http://schemas.openxmlformats.org/officeDocument/2006/relationships" id="257" r:id="R0d8c4a371c204253"/>
    <p:sldId xmlns:r="http://schemas.openxmlformats.org/officeDocument/2006/relationships" id="258" r:id="R2b482378139a4c0f"/>
    <p:sldId xmlns:r="http://schemas.openxmlformats.org/officeDocument/2006/relationships" id="259" r:id="R5cf2601771b14266"/>
    <p:sldId xmlns:r="http://schemas.openxmlformats.org/officeDocument/2006/relationships" id="260" r:id="R409ad5e986564152"/>
    <p:sldId xmlns:r="http://schemas.openxmlformats.org/officeDocument/2006/relationships" id="261" r:id="R97762f442b3e4055"/>
    <p:sldId xmlns:r="http://schemas.openxmlformats.org/officeDocument/2006/relationships" id="262" r:id="R04b7791a0e5b40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8c78876be4c7d" /><Relationship Type="http://schemas.openxmlformats.org/officeDocument/2006/relationships/slide" Target="/ppt/slides/slide1.xml" Id="Rf8114331e593479a" /><Relationship Type="http://schemas.openxmlformats.org/officeDocument/2006/relationships/slide" Target="/ppt/slides/slide2.xml" Id="R0d8c4a371c204253" /><Relationship Type="http://schemas.openxmlformats.org/officeDocument/2006/relationships/slide" Target="/ppt/slides/slide3.xml" Id="R2b482378139a4c0f" /><Relationship Type="http://schemas.openxmlformats.org/officeDocument/2006/relationships/slide" Target="/ppt/slides/slide4.xml" Id="R5cf2601771b14266" /><Relationship Type="http://schemas.openxmlformats.org/officeDocument/2006/relationships/slide" Target="/ppt/slides/slide5.xml" Id="R409ad5e986564152" /><Relationship Type="http://schemas.openxmlformats.org/officeDocument/2006/relationships/slide" Target="/ppt/slides/slide6.xml" Id="R97762f442b3e4055" /><Relationship Type="http://schemas.openxmlformats.org/officeDocument/2006/relationships/slide" Target="/ppt/slides/slide7.xml" Id="R04b7791a0e5b40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53a3617f7140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c106bfaae4e2d" /><Relationship Type="http://schemas.openxmlformats.org/officeDocument/2006/relationships/theme" Target="/ppt/slideMasters/theme/theme1.xml" Id="R8f59cbd1cff14d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cc106bfaae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2afe0004d42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1449def4541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424c919b841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f7c1aecdf49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dcbd751b046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8c900849e44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7f19a7cde44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−1 438 793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43 513 169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117 405 681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FLORABAKKEN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WEINBERG INVEST AS  –  29,5 %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LIPTA AS  –  16,8 %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FLORABARNA AS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FURULY CAPITAL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991 558 039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