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08a22bf1b24f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b9f2c7f7bb46bd"/>
  </p:sldMasterIdLst>
  <p:sldIdLst>
    <p:sldId xmlns:r="http://schemas.openxmlformats.org/officeDocument/2006/relationships" id="256" r:id="Rbf0659d3e7dd4941"/>
    <p:sldId xmlns:r="http://schemas.openxmlformats.org/officeDocument/2006/relationships" id="257" r:id="R3eca33b2a7e44fff"/>
    <p:sldId xmlns:r="http://schemas.openxmlformats.org/officeDocument/2006/relationships" id="258" r:id="R36cabbb30a014f3e"/>
    <p:sldId xmlns:r="http://schemas.openxmlformats.org/officeDocument/2006/relationships" id="259" r:id="Rf8859c3ac9cd498b"/>
    <p:sldId xmlns:r="http://schemas.openxmlformats.org/officeDocument/2006/relationships" id="260" r:id="R2dd7a932f4c843ce"/>
    <p:sldId xmlns:r="http://schemas.openxmlformats.org/officeDocument/2006/relationships" id="261" r:id="Ra76e9ac23e5b4e7e"/>
    <p:sldId xmlns:r="http://schemas.openxmlformats.org/officeDocument/2006/relationships" id="262" r:id="Rddc2521f39824b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b9f2c7f7bb46bd" /><Relationship Type="http://schemas.openxmlformats.org/officeDocument/2006/relationships/slide" Target="/ppt/slides/slide1.xml" Id="Rbf0659d3e7dd4941" /><Relationship Type="http://schemas.openxmlformats.org/officeDocument/2006/relationships/slide" Target="/ppt/slides/slide2.xml" Id="R3eca33b2a7e44fff" /><Relationship Type="http://schemas.openxmlformats.org/officeDocument/2006/relationships/slide" Target="/ppt/slides/slide3.xml" Id="R36cabbb30a014f3e" /><Relationship Type="http://schemas.openxmlformats.org/officeDocument/2006/relationships/slide" Target="/ppt/slides/slide4.xml" Id="Rf8859c3ac9cd498b" /><Relationship Type="http://schemas.openxmlformats.org/officeDocument/2006/relationships/slide" Target="/ppt/slides/slide5.xml" Id="R2dd7a932f4c843ce" /><Relationship Type="http://schemas.openxmlformats.org/officeDocument/2006/relationships/slide" Target="/ppt/slides/slide6.xml" Id="Ra76e9ac23e5b4e7e" /><Relationship Type="http://schemas.openxmlformats.org/officeDocument/2006/relationships/slide" Target="/ppt/slides/slide7.xml" Id="Rddc2521f39824b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5fdce08fa54c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8cae5db054ca4" /><Relationship Type="http://schemas.openxmlformats.org/officeDocument/2006/relationships/theme" Target="/ppt/slideMasters/theme/theme1.xml" Id="R2dec7dbbe2dd44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98cae5db054c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bc873780e45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6abddcb904a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ffebc4d2043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bc58a3d0c47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39f9c415247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b46f1a47046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c6f38fa714e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 GASS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 GASS AS ble etablert [år] og holder til i Tjodalyng.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−142 652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1 557 532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1 557 532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JARLE EIKENES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Skallistveien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3280 Tjodalyng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19 34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991 460 721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