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961926d54e4c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fcb10ac76247db"/>
  </p:sldMasterIdLst>
  <p:sldIdLst>
    <p:sldId xmlns:r="http://schemas.openxmlformats.org/officeDocument/2006/relationships" id="256" r:id="R0f3d413e82134654"/>
    <p:sldId xmlns:r="http://schemas.openxmlformats.org/officeDocument/2006/relationships" id="257" r:id="R240d2805bc544dc4"/>
    <p:sldId xmlns:r="http://schemas.openxmlformats.org/officeDocument/2006/relationships" id="258" r:id="Rc4d3f367ef104530"/>
    <p:sldId xmlns:r="http://schemas.openxmlformats.org/officeDocument/2006/relationships" id="259" r:id="R50d92a0441dc4315"/>
    <p:sldId xmlns:r="http://schemas.openxmlformats.org/officeDocument/2006/relationships" id="260" r:id="R68537f587ea3462c"/>
    <p:sldId xmlns:r="http://schemas.openxmlformats.org/officeDocument/2006/relationships" id="261" r:id="R5fe8e07eac534006"/>
    <p:sldId xmlns:r="http://schemas.openxmlformats.org/officeDocument/2006/relationships" id="262" r:id="Rf8f8ee89d8814a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fcb10ac76247db" /><Relationship Type="http://schemas.openxmlformats.org/officeDocument/2006/relationships/slide" Target="/ppt/slides/slide1.xml" Id="R0f3d413e82134654" /><Relationship Type="http://schemas.openxmlformats.org/officeDocument/2006/relationships/slide" Target="/ppt/slides/slide2.xml" Id="R240d2805bc544dc4" /><Relationship Type="http://schemas.openxmlformats.org/officeDocument/2006/relationships/slide" Target="/ppt/slides/slide3.xml" Id="Rc4d3f367ef104530" /><Relationship Type="http://schemas.openxmlformats.org/officeDocument/2006/relationships/slide" Target="/ppt/slides/slide4.xml" Id="R50d92a0441dc4315" /><Relationship Type="http://schemas.openxmlformats.org/officeDocument/2006/relationships/slide" Target="/ppt/slides/slide5.xml" Id="R68537f587ea3462c" /><Relationship Type="http://schemas.openxmlformats.org/officeDocument/2006/relationships/slide" Target="/ppt/slides/slide6.xml" Id="R5fe8e07eac534006" /><Relationship Type="http://schemas.openxmlformats.org/officeDocument/2006/relationships/slide" Target="/ppt/slides/slide7.xml" Id="Rf8f8ee89d8814a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94f03327de4e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15c00e6954b4e" /><Relationship Type="http://schemas.openxmlformats.org/officeDocument/2006/relationships/theme" Target="/ppt/slideMasters/theme/theme1.xml" Id="R998573569f724b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d15c00e6954b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1f8f9b08b44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2521b13bf41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7d7297b7a49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5e02765ce4f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7c7dcac9c41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500cc22db4b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ed7d26c7949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BERGER INDUSTRIOMRÅDE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 INDUSTRIOMRÅDE AS ble etablert [år] og holder til i Raufoss.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5 170 073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2 389 724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1 257 163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9 197 334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26 221 463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BJØRN OLAV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BÅRD RONNY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 INDUSTRIOMRÅDE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Sagvollvegen 420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2833 Raufoss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991 297 421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BERGER INDUSTRIOMRÅDE AS</a:t>
            </a:r>
          </a:p>
        </p:txBody>
      </p:sp>
    </p:spTree>
  </p:cSld>
  <p:clrMapOvr>
    <a:masterClrMapping xmlns:a="http://schemas.openxmlformats.org/drawingml/2006/main"/>
  </p:clrMapOvr>
</p:sld>
</file>