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e5b53ffb4344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d68376f5f24110"/>
  </p:sldMasterIdLst>
  <p:sldIdLst>
    <p:sldId xmlns:r="http://schemas.openxmlformats.org/officeDocument/2006/relationships" id="256" r:id="Rc7855d549c5748e9"/>
    <p:sldId xmlns:r="http://schemas.openxmlformats.org/officeDocument/2006/relationships" id="257" r:id="R929e795ce7fe4487"/>
    <p:sldId xmlns:r="http://schemas.openxmlformats.org/officeDocument/2006/relationships" id="258" r:id="R0d05fc62a0c84a0e"/>
    <p:sldId xmlns:r="http://schemas.openxmlformats.org/officeDocument/2006/relationships" id="259" r:id="R62cc54de039046e7"/>
    <p:sldId xmlns:r="http://schemas.openxmlformats.org/officeDocument/2006/relationships" id="260" r:id="R591afeb5583e4ec0"/>
    <p:sldId xmlns:r="http://schemas.openxmlformats.org/officeDocument/2006/relationships" id="261" r:id="R1355ce76c2c2417f"/>
    <p:sldId xmlns:r="http://schemas.openxmlformats.org/officeDocument/2006/relationships" id="262" r:id="Rc49895e0d26d4a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d68376f5f24110" /><Relationship Type="http://schemas.openxmlformats.org/officeDocument/2006/relationships/slide" Target="/ppt/slides/slide1.xml" Id="Rc7855d549c5748e9" /><Relationship Type="http://schemas.openxmlformats.org/officeDocument/2006/relationships/slide" Target="/ppt/slides/slide2.xml" Id="R929e795ce7fe4487" /><Relationship Type="http://schemas.openxmlformats.org/officeDocument/2006/relationships/slide" Target="/ppt/slides/slide3.xml" Id="R0d05fc62a0c84a0e" /><Relationship Type="http://schemas.openxmlformats.org/officeDocument/2006/relationships/slide" Target="/ppt/slides/slide4.xml" Id="R62cc54de039046e7" /><Relationship Type="http://schemas.openxmlformats.org/officeDocument/2006/relationships/slide" Target="/ppt/slides/slide5.xml" Id="R591afeb5583e4ec0" /><Relationship Type="http://schemas.openxmlformats.org/officeDocument/2006/relationships/slide" Target="/ppt/slides/slide6.xml" Id="R1355ce76c2c2417f" /><Relationship Type="http://schemas.openxmlformats.org/officeDocument/2006/relationships/slide" Target="/ppt/slides/slide7.xml" Id="Rc49895e0d26d4a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5eb50c94648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c8f3578bd456c" /><Relationship Type="http://schemas.openxmlformats.org/officeDocument/2006/relationships/theme" Target="/ppt/slideMasters/theme/theme1.xml" Id="R20b0127a39424f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3c8f3578bd45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9a3782cf745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61adb16c943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861955aa347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43c1bb20b49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69af4562447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181deacb040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67a67953d48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BYGGUTVIKLING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BYGGUTVIKLING SØR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−148 657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385 682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18 653 835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19 594 523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Fiboveien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991 240 802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