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3a37cfa9a448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5577627bfb4e46"/>
  </p:sldMasterIdLst>
  <p:sldIdLst>
    <p:sldId xmlns:r="http://schemas.openxmlformats.org/officeDocument/2006/relationships" id="256" r:id="Re0e45e8bf4b04e3c"/>
    <p:sldId xmlns:r="http://schemas.openxmlformats.org/officeDocument/2006/relationships" id="257" r:id="R9527161b059b4603"/>
    <p:sldId xmlns:r="http://schemas.openxmlformats.org/officeDocument/2006/relationships" id="258" r:id="R55f6508d3b9742ae"/>
    <p:sldId xmlns:r="http://schemas.openxmlformats.org/officeDocument/2006/relationships" id="259" r:id="R5b8d1cd0785c4bb7"/>
    <p:sldId xmlns:r="http://schemas.openxmlformats.org/officeDocument/2006/relationships" id="260" r:id="Rb81c40e6fb97432e"/>
    <p:sldId xmlns:r="http://schemas.openxmlformats.org/officeDocument/2006/relationships" id="261" r:id="R3277e4e9216a4062"/>
    <p:sldId xmlns:r="http://schemas.openxmlformats.org/officeDocument/2006/relationships" id="262" r:id="R3c9d1f7b132e4d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5577627bfb4e46" /><Relationship Type="http://schemas.openxmlformats.org/officeDocument/2006/relationships/slide" Target="/ppt/slides/slide1.xml" Id="Re0e45e8bf4b04e3c" /><Relationship Type="http://schemas.openxmlformats.org/officeDocument/2006/relationships/slide" Target="/ppt/slides/slide2.xml" Id="R9527161b059b4603" /><Relationship Type="http://schemas.openxmlformats.org/officeDocument/2006/relationships/slide" Target="/ppt/slides/slide3.xml" Id="R55f6508d3b9742ae" /><Relationship Type="http://schemas.openxmlformats.org/officeDocument/2006/relationships/slide" Target="/ppt/slides/slide4.xml" Id="R5b8d1cd0785c4bb7" /><Relationship Type="http://schemas.openxmlformats.org/officeDocument/2006/relationships/slide" Target="/ppt/slides/slide5.xml" Id="Rb81c40e6fb97432e" /><Relationship Type="http://schemas.openxmlformats.org/officeDocument/2006/relationships/slide" Target="/ppt/slides/slide6.xml" Id="R3277e4e9216a4062" /><Relationship Type="http://schemas.openxmlformats.org/officeDocument/2006/relationships/slide" Target="/ppt/slides/slide7.xml" Id="R3c9d1f7b132e4d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f2354f7db44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06af17fb04181" /><Relationship Type="http://schemas.openxmlformats.org/officeDocument/2006/relationships/theme" Target="/ppt/slideMasters/theme/theme1.xml" Id="R96b85fa4367446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206af17fb041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2590a7a654e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b48c984f34e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f7df7db0f47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1a2518c1d45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0b782251d4b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3683bce914e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d8dcee45f4c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HJD HOLDING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2 285 996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1 513 844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461 689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14 467 736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38 202 701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DØSEN HANS JOHAN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DØSEN HANS CHRISTIAN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HVIDING LISE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NESSE INGEBORG DØSEN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Nedstrandgata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5521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991 223 398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HJD HOLDING AS</a:t>
            </a:r>
          </a:p>
        </p:txBody>
      </p:sp>
    </p:spTree>
  </p:cSld>
  <p:clrMapOvr>
    <a:masterClrMapping xmlns:a="http://schemas.openxmlformats.org/drawingml/2006/main"/>
  </p:clrMapOvr>
</p:sld>
</file>