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51ffe4bc44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851f09b8444a6"/>
  </p:sldMasterIdLst>
  <p:sldIdLst>
    <p:sldId xmlns:r="http://schemas.openxmlformats.org/officeDocument/2006/relationships" id="256" r:id="R842a4ae2202347b7"/>
    <p:sldId xmlns:r="http://schemas.openxmlformats.org/officeDocument/2006/relationships" id="257" r:id="Rc12e106399674c6b"/>
    <p:sldId xmlns:r="http://schemas.openxmlformats.org/officeDocument/2006/relationships" id="258" r:id="Rd27d9a07359e481e"/>
    <p:sldId xmlns:r="http://schemas.openxmlformats.org/officeDocument/2006/relationships" id="259" r:id="Rd4d11fe8032041f7"/>
    <p:sldId xmlns:r="http://schemas.openxmlformats.org/officeDocument/2006/relationships" id="260" r:id="R05bfa1c06f514ce5"/>
    <p:sldId xmlns:r="http://schemas.openxmlformats.org/officeDocument/2006/relationships" id="261" r:id="R2a0bbbe213424034"/>
    <p:sldId xmlns:r="http://schemas.openxmlformats.org/officeDocument/2006/relationships" id="262" r:id="R1ef98e9c01914d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851f09b8444a6" /><Relationship Type="http://schemas.openxmlformats.org/officeDocument/2006/relationships/slide" Target="/ppt/slides/slide1.xml" Id="R842a4ae2202347b7" /><Relationship Type="http://schemas.openxmlformats.org/officeDocument/2006/relationships/slide" Target="/ppt/slides/slide2.xml" Id="Rc12e106399674c6b" /><Relationship Type="http://schemas.openxmlformats.org/officeDocument/2006/relationships/slide" Target="/ppt/slides/slide3.xml" Id="Rd27d9a07359e481e" /><Relationship Type="http://schemas.openxmlformats.org/officeDocument/2006/relationships/slide" Target="/ppt/slides/slide4.xml" Id="Rd4d11fe8032041f7" /><Relationship Type="http://schemas.openxmlformats.org/officeDocument/2006/relationships/slide" Target="/ppt/slides/slide5.xml" Id="R05bfa1c06f514ce5" /><Relationship Type="http://schemas.openxmlformats.org/officeDocument/2006/relationships/slide" Target="/ppt/slides/slide6.xml" Id="R2a0bbbe213424034" /><Relationship Type="http://schemas.openxmlformats.org/officeDocument/2006/relationships/slide" Target="/ppt/slides/slide7.xml" Id="R1ef98e9c01914d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406c6c40e44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58370f2a84933" /><Relationship Type="http://schemas.openxmlformats.org/officeDocument/2006/relationships/theme" Target="/ppt/slideMasters/theme/theme1.xml" Id="R4fc85c82c4f446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558370f2a849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2156df64941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091cfade143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fccd97c4f47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2c9c61df44f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54202e446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b69ce06614a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13b75750b40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