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39e140d34a44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c7ea2aa8e84bc5"/>
  </p:sldMasterIdLst>
  <p:sldIdLst>
    <p:sldId xmlns:r="http://schemas.openxmlformats.org/officeDocument/2006/relationships" id="256" r:id="Rdd818d0002cf4653"/>
    <p:sldId xmlns:r="http://schemas.openxmlformats.org/officeDocument/2006/relationships" id="257" r:id="Rea3b49516eed4968"/>
    <p:sldId xmlns:r="http://schemas.openxmlformats.org/officeDocument/2006/relationships" id="258" r:id="R7037edd1368f492e"/>
    <p:sldId xmlns:r="http://schemas.openxmlformats.org/officeDocument/2006/relationships" id="259" r:id="Re6c136bb56cf415b"/>
    <p:sldId xmlns:r="http://schemas.openxmlformats.org/officeDocument/2006/relationships" id="260" r:id="R1d7ed2bdb57a4751"/>
    <p:sldId xmlns:r="http://schemas.openxmlformats.org/officeDocument/2006/relationships" id="261" r:id="R21cd1300955b4c7f"/>
    <p:sldId xmlns:r="http://schemas.openxmlformats.org/officeDocument/2006/relationships" id="262" r:id="Rf53b0b8d302645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c7ea2aa8e84bc5" /><Relationship Type="http://schemas.openxmlformats.org/officeDocument/2006/relationships/slide" Target="/ppt/slides/slide1.xml" Id="Rdd818d0002cf4653" /><Relationship Type="http://schemas.openxmlformats.org/officeDocument/2006/relationships/slide" Target="/ppt/slides/slide2.xml" Id="Rea3b49516eed4968" /><Relationship Type="http://schemas.openxmlformats.org/officeDocument/2006/relationships/slide" Target="/ppt/slides/slide3.xml" Id="R7037edd1368f492e" /><Relationship Type="http://schemas.openxmlformats.org/officeDocument/2006/relationships/slide" Target="/ppt/slides/slide4.xml" Id="Re6c136bb56cf415b" /><Relationship Type="http://schemas.openxmlformats.org/officeDocument/2006/relationships/slide" Target="/ppt/slides/slide5.xml" Id="R1d7ed2bdb57a4751" /><Relationship Type="http://schemas.openxmlformats.org/officeDocument/2006/relationships/slide" Target="/ppt/slides/slide6.xml" Id="R21cd1300955b4c7f" /><Relationship Type="http://schemas.openxmlformats.org/officeDocument/2006/relationships/slide" Target="/ppt/slides/slide7.xml" Id="Rf53b0b8d302645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731403856a47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dd41666674199" /><Relationship Type="http://schemas.openxmlformats.org/officeDocument/2006/relationships/theme" Target="/ppt/slideMasters/theme/theme1.xml" Id="Rc40a8764e0c94c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5dd416666741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df1a96ec442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e0356e01744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ab188f79241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a754aea0d49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d9322343941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7f5ac02d145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ec2853b4248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KOMPETANSE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KOMPETANSE AS ble etablert [år] og holder til i Midsund.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35 388 426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1 972 382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1 392 899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3 871 174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11 778 127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IVAN TANGEN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JONNY MAGERØY GODØ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ARNE SLETTEN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STØLEN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 TANGEN GRIMELID  –  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ORSETH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Lyngjavegen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6475 Midsund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67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post@bygg-kompetanse.no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www.bygg-kompetanse.no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991 069 402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