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aafec12d8b4d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aeb82743f24edc"/>
  </p:sldMasterIdLst>
  <p:sldIdLst>
    <p:sldId xmlns:r="http://schemas.openxmlformats.org/officeDocument/2006/relationships" id="256" r:id="Re2b14c2076294f4a"/>
    <p:sldId xmlns:r="http://schemas.openxmlformats.org/officeDocument/2006/relationships" id="257" r:id="Ra345a7eb54ac4256"/>
    <p:sldId xmlns:r="http://schemas.openxmlformats.org/officeDocument/2006/relationships" id="258" r:id="R4ad49c9ead924778"/>
    <p:sldId xmlns:r="http://schemas.openxmlformats.org/officeDocument/2006/relationships" id="259" r:id="R5870f8445d154e56"/>
    <p:sldId xmlns:r="http://schemas.openxmlformats.org/officeDocument/2006/relationships" id="260" r:id="Rf0282abaf7754b79"/>
    <p:sldId xmlns:r="http://schemas.openxmlformats.org/officeDocument/2006/relationships" id="261" r:id="R8f2f16104843488a"/>
    <p:sldId xmlns:r="http://schemas.openxmlformats.org/officeDocument/2006/relationships" id="262" r:id="R3855478a7c3f4c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aeb82743f24edc" /><Relationship Type="http://schemas.openxmlformats.org/officeDocument/2006/relationships/slide" Target="/ppt/slides/slide1.xml" Id="Re2b14c2076294f4a" /><Relationship Type="http://schemas.openxmlformats.org/officeDocument/2006/relationships/slide" Target="/ppt/slides/slide2.xml" Id="Ra345a7eb54ac4256" /><Relationship Type="http://schemas.openxmlformats.org/officeDocument/2006/relationships/slide" Target="/ppt/slides/slide3.xml" Id="R4ad49c9ead924778" /><Relationship Type="http://schemas.openxmlformats.org/officeDocument/2006/relationships/slide" Target="/ppt/slides/slide4.xml" Id="R5870f8445d154e56" /><Relationship Type="http://schemas.openxmlformats.org/officeDocument/2006/relationships/slide" Target="/ppt/slides/slide5.xml" Id="Rf0282abaf7754b79" /><Relationship Type="http://schemas.openxmlformats.org/officeDocument/2006/relationships/slide" Target="/ppt/slides/slide6.xml" Id="R8f2f16104843488a" /><Relationship Type="http://schemas.openxmlformats.org/officeDocument/2006/relationships/slide" Target="/ppt/slides/slide7.xml" Id="R3855478a7c3f4c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b76944e35145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2e08249b844a1" /><Relationship Type="http://schemas.openxmlformats.org/officeDocument/2006/relationships/theme" Target="/ppt/slideMasters/theme/theme1.xml" Id="Rb2fc40605ac348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c2e08249b844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f7bb1e8bb4a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dfb9806f24b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8770a380b41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db3e184b443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25b156adc4a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ba7d77ab246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68d20e2d34b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AS ble etablert [år] og holder til i Malmefjorden.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10 250 725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2 452 779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75 090 558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82 652 451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MEDIA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MANOLI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STRANDTUN EIENDOM AS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ABBA HOLDING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NYGÅRD HOLDING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Holamyra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6445 Malmefjorden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05 84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sveinung.henden@gmail.com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www.andersgarden.no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991 043 721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