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5ecdb8dee640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f811c5f0734e26"/>
  </p:sldMasterIdLst>
  <p:sldIdLst>
    <p:sldId xmlns:r="http://schemas.openxmlformats.org/officeDocument/2006/relationships" id="256" r:id="Rc74a03d407444b30"/>
    <p:sldId xmlns:r="http://schemas.openxmlformats.org/officeDocument/2006/relationships" id="257" r:id="R732b2b5ffee54bf3"/>
    <p:sldId xmlns:r="http://schemas.openxmlformats.org/officeDocument/2006/relationships" id="258" r:id="Re3d524699e554985"/>
    <p:sldId xmlns:r="http://schemas.openxmlformats.org/officeDocument/2006/relationships" id="259" r:id="R4c3ac341b2d14ab4"/>
    <p:sldId xmlns:r="http://schemas.openxmlformats.org/officeDocument/2006/relationships" id="260" r:id="Rea88eaca0b6a47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811c5f0734e26" /><Relationship Type="http://schemas.openxmlformats.org/officeDocument/2006/relationships/slide" Target="/ppt/slides/slide1.xml" Id="Rc74a03d407444b30" /><Relationship Type="http://schemas.openxmlformats.org/officeDocument/2006/relationships/slide" Target="/ppt/slides/slide2.xml" Id="R732b2b5ffee54bf3" /><Relationship Type="http://schemas.openxmlformats.org/officeDocument/2006/relationships/slide" Target="/ppt/slides/slide3.xml" Id="Re3d524699e554985" /><Relationship Type="http://schemas.openxmlformats.org/officeDocument/2006/relationships/slide" Target="/ppt/slides/slide4.xml" Id="R4c3ac341b2d14ab4" /><Relationship Type="http://schemas.openxmlformats.org/officeDocument/2006/relationships/slide" Target="/ppt/slides/slide5.xml" Id="Rea88eaca0b6a47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7e1584bdd43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0e639b3b74fc5" /><Relationship Type="http://schemas.openxmlformats.org/officeDocument/2006/relationships/theme" Target="/ppt/slideMasters/theme/theme1.xml" Id="R1eff81e852d343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0e639b3b74f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ac20e030a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76c805b7d45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be348b01146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83807cb804c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2e4117d6a4e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PETTERS 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 MARIN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